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 id="2147483663" r:id="rId6"/>
    <p:sldMasterId id="2147483689"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 id="291" r:id="rId44"/>
  </p:sldIdLst>
  <p:sldSz cy="5143500" cx="9144000"/>
  <p:notesSz cx="6858000" cy="9144000"/>
  <p:embeddedFontLst>
    <p:embeddedFont>
      <p:font typeface="Raleway"/>
      <p:regular r:id="rId45"/>
      <p:bold r:id="rId46"/>
      <p:italic r:id="rId47"/>
      <p:boldItalic r:id="rId48"/>
    </p:embeddedFont>
    <p:embeddedFont>
      <p:font typeface="Roboto Thin"/>
      <p:regular r:id="rId49"/>
      <p:bold r:id="rId50"/>
      <p:italic r:id="rId51"/>
      <p:boldItalic r:id="rId52"/>
    </p:embeddedFont>
    <p:embeddedFont>
      <p:font typeface="Roboto"/>
      <p:regular r:id="rId53"/>
      <p:bold r:id="rId54"/>
      <p:italic r:id="rId55"/>
      <p:boldItalic r:id="rId56"/>
    </p:embeddedFont>
    <p:embeddedFont>
      <p:font typeface="Roboto Medium"/>
      <p:regular r:id="rId57"/>
      <p:bold r:id="rId58"/>
      <p:italic r:id="rId59"/>
      <p:boldItalic r:id="rId60"/>
    </p:embeddedFont>
    <p:embeddedFont>
      <p:font typeface="Unbounded SemiBold"/>
      <p:regular r:id="rId61"/>
      <p:bold r:id="rId62"/>
    </p:embeddedFont>
    <p:embeddedFont>
      <p:font typeface="Hind"/>
      <p:regular r:id="rId63"/>
      <p:bold r:id="rId64"/>
    </p:embeddedFont>
    <p:embeddedFont>
      <p:font typeface="Bebas Neue"/>
      <p:regular r:id="rId65"/>
    </p:embeddedFont>
    <p:embeddedFont>
      <p:font typeface="Unbounded ExtraLight"/>
      <p:regular r:id="rId66"/>
      <p:bold r:id="rId67"/>
    </p:embeddedFont>
    <p:embeddedFont>
      <p:font typeface="Roboto Light"/>
      <p:regular r:id="rId68"/>
      <p:bold r:id="rId69"/>
      <p:italic r:id="rId70"/>
      <p:boldItalic r:id="rId71"/>
    </p:embeddedFont>
    <p:embeddedFont>
      <p:font typeface="Unbounded Light"/>
      <p:regular r:id="rId72"/>
      <p:bold r:id="rId73"/>
    </p:embeddedFont>
    <p:embeddedFont>
      <p:font typeface="Unbounded"/>
      <p:regular r:id="rId74"/>
      <p:bold r:id="rId7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 uri="GoogleSlidesCustomDataVersion2">
      <go:slidesCustomData xmlns:go="http://customooxmlschemas.google.com/" r:id="rId76" roundtripDataSignature="AMtx7mir+32Fo58zMmQ/DsxHIWPG9FAIj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26B8F18D-3FA8-45D9-A303-562E3024F41C}">
  <a:tblStyle styleId="{26B8F18D-3FA8-45D9-A303-562E3024F41C}"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2.xml"/><Relationship Id="rId42" Type="http://schemas.openxmlformats.org/officeDocument/2006/relationships/slide" Target="slides/slide34.xml"/><Relationship Id="rId41" Type="http://schemas.openxmlformats.org/officeDocument/2006/relationships/slide" Target="slides/slide33.xml"/><Relationship Id="rId44" Type="http://schemas.openxmlformats.org/officeDocument/2006/relationships/slide" Target="slides/slide36.xml"/><Relationship Id="rId43" Type="http://schemas.openxmlformats.org/officeDocument/2006/relationships/slide" Target="slides/slide35.xml"/><Relationship Id="rId46" Type="http://schemas.openxmlformats.org/officeDocument/2006/relationships/font" Target="fonts/Raleway-bold.fntdata"/><Relationship Id="rId45" Type="http://schemas.openxmlformats.org/officeDocument/2006/relationships/font" Target="fonts/Raleway-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1.xml"/><Relationship Id="rId48" Type="http://schemas.openxmlformats.org/officeDocument/2006/relationships/font" Target="fonts/Raleway-boldItalic.fntdata"/><Relationship Id="rId47" Type="http://schemas.openxmlformats.org/officeDocument/2006/relationships/font" Target="fonts/Raleway-italic.fntdata"/><Relationship Id="rId49" Type="http://schemas.openxmlformats.org/officeDocument/2006/relationships/font" Target="fonts/RobotoThin-regular.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notesMaster" Target="notesMasters/notesMaster1.xml"/><Relationship Id="rId73" Type="http://schemas.openxmlformats.org/officeDocument/2006/relationships/font" Target="fonts/UnboundedLight-bold.fntdata"/><Relationship Id="rId72" Type="http://schemas.openxmlformats.org/officeDocument/2006/relationships/font" Target="fonts/UnboundedLight-regular.fntdata"/><Relationship Id="rId31" Type="http://schemas.openxmlformats.org/officeDocument/2006/relationships/slide" Target="slides/slide23.xml"/><Relationship Id="rId75" Type="http://schemas.openxmlformats.org/officeDocument/2006/relationships/font" Target="fonts/Unbounded-bold.fntdata"/><Relationship Id="rId30" Type="http://schemas.openxmlformats.org/officeDocument/2006/relationships/slide" Target="slides/slide22.xml"/><Relationship Id="rId74" Type="http://schemas.openxmlformats.org/officeDocument/2006/relationships/font" Target="fonts/Unbounded-regular.fntdata"/><Relationship Id="rId33" Type="http://schemas.openxmlformats.org/officeDocument/2006/relationships/slide" Target="slides/slide25.xml"/><Relationship Id="rId32" Type="http://schemas.openxmlformats.org/officeDocument/2006/relationships/slide" Target="slides/slide24.xml"/><Relationship Id="rId76" Type="http://customschemas.google.com/relationships/presentationmetadata" Target="metadata"/><Relationship Id="rId35" Type="http://schemas.openxmlformats.org/officeDocument/2006/relationships/slide" Target="slides/slide27.xml"/><Relationship Id="rId34" Type="http://schemas.openxmlformats.org/officeDocument/2006/relationships/slide" Target="slides/slide26.xml"/><Relationship Id="rId71" Type="http://schemas.openxmlformats.org/officeDocument/2006/relationships/font" Target="fonts/RobotoLight-boldItalic.fntdata"/><Relationship Id="rId70" Type="http://schemas.openxmlformats.org/officeDocument/2006/relationships/font" Target="fonts/RobotoLight-italic.fntdata"/><Relationship Id="rId37" Type="http://schemas.openxmlformats.org/officeDocument/2006/relationships/slide" Target="slides/slide29.xml"/><Relationship Id="rId36" Type="http://schemas.openxmlformats.org/officeDocument/2006/relationships/slide" Target="slides/slide28.xml"/><Relationship Id="rId39" Type="http://schemas.openxmlformats.org/officeDocument/2006/relationships/slide" Target="slides/slide31.xml"/><Relationship Id="rId38" Type="http://schemas.openxmlformats.org/officeDocument/2006/relationships/slide" Target="slides/slide30.xml"/><Relationship Id="rId62" Type="http://schemas.openxmlformats.org/officeDocument/2006/relationships/font" Target="fonts/UnboundedSemiBold-bold.fntdata"/><Relationship Id="rId61" Type="http://schemas.openxmlformats.org/officeDocument/2006/relationships/font" Target="fonts/UnboundedSemiBold-regular.fntdata"/><Relationship Id="rId20" Type="http://schemas.openxmlformats.org/officeDocument/2006/relationships/slide" Target="slides/slide12.xml"/><Relationship Id="rId64" Type="http://schemas.openxmlformats.org/officeDocument/2006/relationships/font" Target="fonts/Hind-bold.fntdata"/><Relationship Id="rId63" Type="http://schemas.openxmlformats.org/officeDocument/2006/relationships/font" Target="fonts/Hind-regular.fntdata"/><Relationship Id="rId22" Type="http://schemas.openxmlformats.org/officeDocument/2006/relationships/slide" Target="slides/slide14.xml"/><Relationship Id="rId66" Type="http://schemas.openxmlformats.org/officeDocument/2006/relationships/font" Target="fonts/UnboundedExtraLight-regular.fntdata"/><Relationship Id="rId21" Type="http://schemas.openxmlformats.org/officeDocument/2006/relationships/slide" Target="slides/slide13.xml"/><Relationship Id="rId65" Type="http://schemas.openxmlformats.org/officeDocument/2006/relationships/font" Target="fonts/BebasNeue-regular.fntdata"/><Relationship Id="rId24" Type="http://schemas.openxmlformats.org/officeDocument/2006/relationships/slide" Target="slides/slide16.xml"/><Relationship Id="rId68" Type="http://schemas.openxmlformats.org/officeDocument/2006/relationships/font" Target="fonts/RobotoLight-regular.fntdata"/><Relationship Id="rId23" Type="http://schemas.openxmlformats.org/officeDocument/2006/relationships/slide" Target="slides/slide15.xml"/><Relationship Id="rId67" Type="http://schemas.openxmlformats.org/officeDocument/2006/relationships/font" Target="fonts/UnboundedExtraLight-bold.fntdata"/><Relationship Id="rId60" Type="http://schemas.openxmlformats.org/officeDocument/2006/relationships/font" Target="fonts/RobotoMedium-boldItalic.fntdata"/><Relationship Id="rId26" Type="http://schemas.openxmlformats.org/officeDocument/2006/relationships/slide" Target="slides/slide18.xml"/><Relationship Id="rId25" Type="http://schemas.openxmlformats.org/officeDocument/2006/relationships/slide" Target="slides/slide17.xml"/><Relationship Id="rId69" Type="http://schemas.openxmlformats.org/officeDocument/2006/relationships/font" Target="fonts/RobotoLight-bold.fntdata"/><Relationship Id="rId28" Type="http://schemas.openxmlformats.org/officeDocument/2006/relationships/slide" Target="slides/slide20.xml"/><Relationship Id="rId27" Type="http://schemas.openxmlformats.org/officeDocument/2006/relationships/slide" Target="slides/slide19.xml"/><Relationship Id="rId29" Type="http://schemas.openxmlformats.org/officeDocument/2006/relationships/slide" Target="slides/slide21.xml"/><Relationship Id="rId51" Type="http://schemas.openxmlformats.org/officeDocument/2006/relationships/font" Target="fonts/RobotoThin-italic.fntdata"/><Relationship Id="rId50" Type="http://schemas.openxmlformats.org/officeDocument/2006/relationships/font" Target="fonts/RobotoThin-bold.fntdata"/><Relationship Id="rId53" Type="http://schemas.openxmlformats.org/officeDocument/2006/relationships/font" Target="fonts/Roboto-regular.fntdata"/><Relationship Id="rId52" Type="http://schemas.openxmlformats.org/officeDocument/2006/relationships/font" Target="fonts/RobotoThin-boldItalic.fntdata"/><Relationship Id="rId11" Type="http://schemas.openxmlformats.org/officeDocument/2006/relationships/slide" Target="slides/slide3.xml"/><Relationship Id="rId55" Type="http://schemas.openxmlformats.org/officeDocument/2006/relationships/font" Target="fonts/Roboto-italic.fntdata"/><Relationship Id="rId10" Type="http://schemas.openxmlformats.org/officeDocument/2006/relationships/slide" Target="slides/slide2.xml"/><Relationship Id="rId54" Type="http://schemas.openxmlformats.org/officeDocument/2006/relationships/font" Target="fonts/Roboto-bold.fntdata"/><Relationship Id="rId13" Type="http://schemas.openxmlformats.org/officeDocument/2006/relationships/slide" Target="slides/slide5.xml"/><Relationship Id="rId57" Type="http://schemas.openxmlformats.org/officeDocument/2006/relationships/font" Target="fonts/RobotoMedium-regular.fntdata"/><Relationship Id="rId12" Type="http://schemas.openxmlformats.org/officeDocument/2006/relationships/slide" Target="slides/slide4.xml"/><Relationship Id="rId56" Type="http://schemas.openxmlformats.org/officeDocument/2006/relationships/font" Target="fonts/Roboto-boldItalic.fntdata"/><Relationship Id="rId15" Type="http://schemas.openxmlformats.org/officeDocument/2006/relationships/slide" Target="slides/slide7.xml"/><Relationship Id="rId59" Type="http://schemas.openxmlformats.org/officeDocument/2006/relationships/font" Target="fonts/RobotoMedium-italic.fntdata"/><Relationship Id="rId14" Type="http://schemas.openxmlformats.org/officeDocument/2006/relationships/slide" Target="slides/slide6.xml"/><Relationship Id="rId58" Type="http://schemas.openxmlformats.org/officeDocument/2006/relationships/font" Target="fonts/RobotoMedium-bold.fntdata"/><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8"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7" name="Google Shape;407;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sz="1200"/>
              <a:t>Thank you, XY!</a:t>
            </a:r>
            <a:endParaRPr sz="1200"/>
          </a:p>
          <a:p>
            <a:pPr indent="0" lvl="0" marL="0" rtl="0" algn="l">
              <a:lnSpc>
                <a:spcPct val="100000"/>
              </a:lnSpc>
              <a:spcBef>
                <a:spcPts val="0"/>
              </a:spcBef>
              <a:spcAft>
                <a:spcPts val="0"/>
              </a:spcAft>
              <a:buSzPts val="1100"/>
              <a:buNone/>
            </a:pPr>
            <a:r>
              <a:rPr lang="en" sz="1200"/>
              <a:t>Hello everyone and welcome to our capstone project presentation!  </a:t>
            </a:r>
            <a:endParaRPr sz="1200"/>
          </a:p>
          <a:p>
            <a:pPr indent="0" lvl="0" marL="0" rtl="0" algn="l">
              <a:lnSpc>
                <a:spcPct val="100000"/>
              </a:lnSpc>
              <a:spcBef>
                <a:spcPts val="0"/>
              </a:spcBef>
              <a:spcAft>
                <a:spcPts val="0"/>
              </a:spcAft>
              <a:buSzPts val="1100"/>
              <a:buNone/>
            </a:pPr>
            <a:r>
              <a:rPr lang="en" sz="1200"/>
              <a:t>We want to present to you Moosic a music recommendations system that combines Mood and Music - to give you the best experience in listening to music.  </a:t>
            </a:r>
            <a:endParaRPr sz="1200"/>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9" name="Shape 569"/>
        <p:cNvGrpSpPr/>
        <p:nvPr/>
      </p:nvGrpSpPr>
      <p:grpSpPr>
        <a:xfrm>
          <a:off x="0" y="0"/>
          <a:ext cx="0" cy="0"/>
          <a:chOff x="0" y="0"/>
          <a:chExt cx="0" cy="0"/>
        </a:xfrm>
      </p:grpSpPr>
      <p:sp>
        <p:nvSpPr>
          <p:cNvPr id="570" name="Google Shape;570;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1" name="Google Shape;571;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sz="1600"/>
              <a:t>Thanks a lot Shahi! Now i would like to give you insights to our EDA part, beginning, on how we got to our data.</a:t>
            </a:r>
            <a:endParaRPr sz="1600"/>
          </a:p>
          <a:p>
            <a:pPr indent="0" lvl="0" marL="0" rtl="0" algn="l">
              <a:lnSpc>
                <a:spcPct val="100000"/>
              </a:lnSpc>
              <a:spcBef>
                <a:spcPts val="0"/>
              </a:spcBef>
              <a:spcAft>
                <a:spcPts val="0"/>
              </a:spcAft>
              <a:buSzPts val="1100"/>
              <a:buNone/>
            </a:pPr>
            <a:r>
              <a:t/>
            </a:r>
            <a:endParaRPr sz="1200"/>
          </a:p>
          <a:p>
            <a:pPr indent="0" lvl="0" marL="0" rtl="0" algn="l">
              <a:lnSpc>
                <a:spcPct val="100000"/>
              </a:lnSpc>
              <a:spcBef>
                <a:spcPts val="0"/>
              </a:spcBef>
              <a:spcAft>
                <a:spcPts val="0"/>
              </a:spcAft>
              <a:buSzPts val="1100"/>
              <a:buNone/>
            </a:pPr>
            <a:r>
              <a:t/>
            </a:r>
            <a:endParaRPr sz="1200"/>
          </a:p>
          <a:p>
            <a:pPr indent="0" lvl="0" marL="0" rtl="0" algn="l">
              <a:lnSpc>
                <a:spcPct val="100000"/>
              </a:lnSpc>
              <a:spcBef>
                <a:spcPts val="0"/>
              </a:spcBef>
              <a:spcAft>
                <a:spcPts val="0"/>
              </a:spcAft>
              <a:buSzPts val="1100"/>
              <a:buNone/>
            </a:pPr>
            <a:r>
              <a:t/>
            </a:r>
            <a:endParaRPr sz="1200"/>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8" name="Shape 578"/>
        <p:cNvGrpSpPr/>
        <p:nvPr/>
      </p:nvGrpSpPr>
      <p:grpSpPr>
        <a:xfrm>
          <a:off x="0" y="0"/>
          <a:ext cx="0" cy="0"/>
          <a:chOff x="0" y="0"/>
          <a:chExt cx="0" cy="0"/>
        </a:xfrm>
      </p:grpSpPr>
      <p:sp>
        <p:nvSpPr>
          <p:cNvPr id="579" name="Google Shape;579;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0" name="Google Shape;580;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400">
                <a:solidFill>
                  <a:schemeClr val="dk1"/>
                </a:solidFill>
              </a:rPr>
              <a:t>So, we started with 2 Datasets, the Tracks-Dataset and the Artists-Dataset. Our main focus was on the tracks, </a:t>
            </a:r>
            <a:endParaRPr sz="14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rPr>
              <a:t>so it would have been fine to just use this data. But since the Artists dataset included not only the artists names, but also their respective genres, </a:t>
            </a:r>
            <a:endParaRPr sz="14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rPr>
              <a:t>which we needed for our idea, we extracted these features and integrated them into the tracks dataset. </a:t>
            </a:r>
            <a:endParaRPr sz="14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rPr>
              <a:t>So we ended up with a then merged Dataset, with around 587.000 entries.</a:t>
            </a:r>
            <a:endParaRPr sz="14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4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rPr>
              <a:t>Additionally, we performed some data cleaning as part of the process. For instance we found out, that audiobooks were also present in the dataset. </a:t>
            </a:r>
            <a:endParaRPr sz="14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rPr>
              <a:t>Since we set our focus only on songs, we deleted them, as well as a comparatively, small number of missing values. </a:t>
            </a:r>
            <a:endParaRPr sz="14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4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rPr>
              <a:t>We wanted to have proof of concept. Therefore, we started with a smaller amount of data and used 15.000 out of these 537.000 cleaned entries, for training our model.</a:t>
            </a:r>
            <a:endParaRPr sz="1400">
              <a:solidFill>
                <a:schemeClr val="dk1"/>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6" name="Shape 646"/>
        <p:cNvGrpSpPr/>
        <p:nvPr/>
      </p:nvGrpSpPr>
      <p:grpSpPr>
        <a:xfrm>
          <a:off x="0" y="0"/>
          <a:ext cx="0" cy="0"/>
          <a:chOff x="0" y="0"/>
          <a:chExt cx="0" cy="0"/>
        </a:xfrm>
      </p:grpSpPr>
      <p:sp>
        <p:nvSpPr>
          <p:cNvPr id="647" name="Google Shape;647;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8" name="Google Shape;648;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400">
                <a:solidFill>
                  <a:schemeClr val="dk1"/>
                </a:solidFill>
              </a:rPr>
              <a:t>And this is, what our Dataset, now looks like:</a:t>
            </a:r>
            <a:endParaRPr sz="14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rPr>
              <a:t>It consists of 3 main Parts:</a:t>
            </a:r>
            <a:endParaRPr sz="14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rPr>
              <a:t>Firstly the track Metadata, which contains all the necessary information about the track, like a track id, Artist and Song name, but also the sub genre, or genres.</a:t>
            </a:r>
            <a:endParaRPr sz="14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4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rPr>
              <a:t>Next comes the Audio features. These contain unique Attributes, like Danceability, Energy and Valence, which describes the main characteristic of a song. </a:t>
            </a:r>
            <a:endParaRPr sz="14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4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rPr>
              <a:t>And lastly our engineered features, the Genre, which now contains only the single main genre, the song primarily belongs to. And the mood goal. </a:t>
            </a:r>
            <a:endParaRPr sz="14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rPr>
              <a:t>The Mood goal, shall display which emotional sentiment, u should, or want to be in, after hearing this song. If you choose for example a calm song, you should in the best case bring your mood down to a slackened and easygoing state.</a:t>
            </a:r>
            <a:endParaRPr sz="1400">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0" name="Shape 670"/>
        <p:cNvGrpSpPr/>
        <p:nvPr/>
      </p:nvGrpSpPr>
      <p:grpSpPr>
        <a:xfrm>
          <a:off x="0" y="0"/>
          <a:ext cx="0" cy="0"/>
          <a:chOff x="0" y="0"/>
          <a:chExt cx="0" cy="0"/>
        </a:xfrm>
      </p:grpSpPr>
      <p:sp>
        <p:nvSpPr>
          <p:cNvPr id="671" name="Google Shape;671;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2" name="Google Shape;672;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200"/>
          </a:p>
          <a:p>
            <a:pPr indent="0" lvl="0" marL="0" rtl="0" algn="l">
              <a:lnSpc>
                <a:spcPct val="100000"/>
              </a:lnSpc>
              <a:spcBef>
                <a:spcPts val="0"/>
              </a:spcBef>
              <a:spcAft>
                <a:spcPts val="0"/>
              </a:spcAft>
              <a:buSzPts val="1100"/>
              <a:buNone/>
            </a:pPr>
            <a:r>
              <a:t/>
            </a:r>
            <a:endParaRPr sz="1200"/>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9" name="Shape 679"/>
        <p:cNvGrpSpPr/>
        <p:nvPr/>
      </p:nvGrpSpPr>
      <p:grpSpPr>
        <a:xfrm>
          <a:off x="0" y="0"/>
          <a:ext cx="0" cy="0"/>
          <a:chOff x="0" y="0"/>
          <a:chExt cx="0" cy="0"/>
        </a:xfrm>
      </p:grpSpPr>
      <p:sp>
        <p:nvSpPr>
          <p:cNvPr id="680" name="Google Shape;680;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1" name="Google Shape;681;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400">
                <a:solidFill>
                  <a:schemeClr val="dk1"/>
                </a:solidFill>
              </a:rPr>
              <a:t>After the glimpse of our data, let’s now take a deeper look into our Insights and our engineered Features, starting with the Main Genres.</a:t>
            </a:r>
            <a:endParaRPr sz="1400">
              <a:solidFill>
                <a:schemeClr val="dk1"/>
              </a:solidFill>
            </a:endParaRPr>
          </a:p>
          <a:p>
            <a:pPr indent="0" lvl="0" marL="0" rtl="0" algn="l">
              <a:lnSpc>
                <a:spcPct val="115000"/>
              </a:lnSpc>
              <a:spcBef>
                <a:spcPts val="0"/>
              </a:spcBef>
              <a:spcAft>
                <a:spcPts val="0"/>
              </a:spcAft>
              <a:buSzPts val="1100"/>
              <a:buNone/>
            </a:pPr>
            <a:r>
              <a:rPr lang="en" sz="1400">
                <a:solidFill>
                  <a:schemeClr val="dk1"/>
                </a:solidFill>
              </a:rPr>
              <a:t>In our Dataset, we have encountered a little over 18.500 different genre combinations, out of 7.000 unique genres. </a:t>
            </a:r>
            <a:endParaRPr sz="14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rPr>
              <a:t>This high number occurred not only due to the fact, that there are a vast number of genres, sub and sub sub genres and different styles, but also that there can be multiple genres, a song can belong to. </a:t>
            </a:r>
            <a:endParaRPr sz="14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rPr>
              <a:t>To work furthermore with our model, we were then in need, to minimise the number of sub genres, which we achieved by extracting, 26 main genres.</a:t>
            </a:r>
            <a:endParaRPr sz="14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4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rPr>
              <a:t>This brings me to the overview, on how the main genres are distributed.</a:t>
            </a:r>
            <a:endParaRPr sz="1400"/>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5" name="Shape 695"/>
        <p:cNvGrpSpPr/>
        <p:nvPr/>
      </p:nvGrpSpPr>
      <p:grpSpPr>
        <a:xfrm>
          <a:off x="0" y="0"/>
          <a:ext cx="0" cy="0"/>
          <a:chOff x="0" y="0"/>
          <a:chExt cx="0" cy="0"/>
        </a:xfrm>
      </p:grpSpPr>
      <p:sp>
        <p:nvSpPr>
          <p:cNvPr id="696" name="Google Shape;696;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7" name="Google Shape;697;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400">
                <a:solidFill>
                  <a:schemeClr val="dk1"/>
                </a:solidFill>
              </a:rPr>
              <a:t>As we can see in this plot of the top 5 main genres, POP and Rock are the most dominant Genres with over 60%,  followed by jazz, folk and hip hop. </a:t>
            </a:r>
            <a:endParaRPr sz="14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rPr>
              <a:t>The reason for this majority of pop songs, is founded in the fact, that a lot of songs and genres, fall under this broad umbrella term. So can pop refer to rock, country, hip hop and many more genres.</a:t>
            </a:r>
            <a:endParaRPr sz="14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rPr>
              <a:t>But also for our second most present genre, Rock, there are more than 30 Sub Genres and even more Styles, and the boundaries to other music genres, are fluid here as well.</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6" name="Shape 706"/>
        <p:cNvGrpSpPr/>
        <p:nvPr/>
      </p:nvGrpSpPr>
      <p:grpSpPr>
        <a:xfrm>
          <a:off x="0" y="0"/>
          <a:ext cx="0" cy="0"/>
          <a:chOff x="0" y="0"/>
          <a:chExt cx="0" cy="0"/>
        </a:xfrm>
      </p:grpSpPr>
      <p:sp>
        <p:nvSpPr>
          <p:cNvPr id="707" name="Google Shape;707;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08" name="Google Shape;708;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400">
                <a:solidFill>
                  <a:schemeClr val="dk1"/>
                </a:solidFill>
              </a:rPr>
              <a:t>To introduce our second engineered, and main feature, The moods, i would like to present you, also an overview of its distribution. </a:t>
            </a:r>
            <a:endParaRPr sz="14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rPr>
              <a:t>As we can see, happy and euphoric songs are the most represented with 23 and 21%. Followed by depressed with 15% and then subsequently:  relaxed, angry, tense and sad.</a:t>
            </a:r>
            <a:endParaRPr sz="14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rPr>
              <a:t>And lastly the songs, belonging to a calm mood, are the least presented in our dataset, with a number of 2 percent.</a:t>
            </a:r>
            <a:endParaRPr sz="1400">
              <a:solidFill>
                <a:schemeClr val="dk1"/>
              </a:solidFill>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9" name="Shape 719"/>
        <p:cNvGrpSpPr/>
        <p:nvPr/>
      </p:nvGrpSpPr>
      <p:grpSpPr>
        <a:xfrm>
          <a:off x="0" y="0"/>
          <a:ext cx="0" cy="0"/>
          <a:chOff x="0" y="0"/>
          <a:chExt cx="0" cy="0"/>
        </a:xfrm>
      </p:grpSpPr>
      <p:sp>
        <p:nvSpPr>
          <p:cNvPr id="720" name="Google Shape;720;p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21" name="Google Shape;721;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400">
                <a:solidFill>
                  <a:schemeClr val="dk1"/>
                </a:solidFill>
              </a:rPr>
              <a:t>Following that, I would like to present, how the Genres are distributed in our Mood Segments, with serving Tense and Calm, as an example.</a:t>
            </a:r>
            <a:endParaRPr sz="14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rPr>
              <a:t>It's not a surprise that Pop has taken a big proportion for both genres here also.</a:t>
            </a:r>
            <a:endParaRPr sz="14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rPr>
              <a:t>But what we can also see, Rock is even more present in tense, followed by metal, which are both rather known for a more intense and tautened atmosphere.</a:t>
            </a:r>
            <a:endParaRPr sz="14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4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rPr>
              <a:t>While in the calm genre, rock is less present then jazz, and metal takes up almost no space at all. Therefore folk and blues take place, which are more prominent for representing, more serene and relaxed music styles.</a:t>
            </a:r>
            <a:endParaRPr sz="14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rPr>
              <a:t>I would now,  like to hand it over, to Grace. </a:t>
            </a:r>
            <a:endParaRPr sz="1400"/>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6" name="Shape 746"/>
        <p:cNvGrpSpPr/>
        <p:nvPr/>
      </p:nvGrpSpPr>
      <p:grpSpPr>
        <a:xfrm>
          <a:off x="0" y="0"/>
          <a:ext cx="0" cy="0"/>
          <a:chOff x="0" y="0"/>
          <a:chExt cx="0" cy="0"/>
        </a:xfrm>
      </p:grpSpPr>
      <p:sp>
        <p:nvSpPr>
          <p:cNvPr id="747" name="Google Shape;747;p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48" name="Google Shape;748;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sz="1400">
                <a:solidFill>
                  <a:srgbClr val="595959"/>
                </a:solidFill>
              </a:rPr>
              <a:t>Thank you, Chris! </a:t>
            </a:r>
            <a:endParaRPr sz="1400"/>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5" name="Shape 755"/>
        <p:cNvGrpSpPr/>
        <p:nvPr/>
      </p:nvGrpSpPr>
      <p:grpSpPr>
        <a:xfrm>
          <a:off x="0" y="0"/>
          <a:ext cx="0" cy="0"/>
          <a:chOff x="0" y="0"/>
          <a:chExt cx="0" cy="0"/>
        </a:xfrm>
      </p:grpSpPr>
      <p:sp>
        <p:nvSpPr>
          <p:cNvPr id="756" name="Google Shape;756;p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57" name="Google Shape;757;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sz="1400">
                <a:solidFill>
                  <a:srgbClr val="595959"/>
                </a:solidFill>
                <a:latin typeface="Roboto"/>
                <a:ea typeface="Roboto"/>
                <a:cs typeface="Roboto"/>
                <a:sym typeface="Roboto"/>
              </a:rPr>
              <a:t>So how did we engineer our target feature - mood for the music tracks,   to do this we used two proposed mood indicators which defines both the emotional and physical response evoked by the music. </a:t>
            </a:r>
            <a:endParaRPr sz="1400">
              <a:solidFill>
                <a:srgbClr val="595959"/>
              </a:solidFill>
              <a:latin typeface="Roboto"/>
              <a:ea typeface="Roboto"/>
              <a:cs typeface="Roboto"/>
              <a:sym typeface="Roboto"/>
            </a:endParaRPr>
          </a:p>
          <a:p>
            <a:pPr indent="0" lvl="0" marL="0" rtl="0" algn="l">
              <a:lnSpc>
                <a:spcPct val="100000"/>
              </a:lnSpc>
              <a:spcBef>
                <a:spcPts val="0"/>
              </a:spcBef>
              <a:spcAft>
                <a:spcPts val="0"/>
              </a:spcAft>
              <a:buSzPts val="1100"/>
              <a:buNone/>
            </a:pPr>
            <a:r>
              <a:t/>
            </a:r>
            <a:endParaRPr sz="1400">
              <a:solidFill>
                <a:srgbClr val="595959"/>
              </a:solidFill>
              <a:latin typeface="Roboto"/>
              <a:ea typeface="Roboto"/>
              <a:cs typeface="Roboto"/>
              <a:sym typeface="Roboto"/>
            </a:endParaRPr>
          </a:p>
          <a:p>
            <a:pPr indent="0" lvl="0" marL="0" rtl="0" algn="l">
              <a:lnSpc>
                <a:spcPct val="100000"/>
              </a:lnSpc>
              <a:spcBef>
                <a:spcPts val="0"/>
              </a:spcBef>
              <a:spcAft>
                <a:spcPts val="0"/>
              </a:spcAft>
              <a:buSzPts val="1100"/>
              <a:buNone/>
            </a:pPr>
            <a:r>
              <a:rPr lang="en" sz="1400">
                <a:solidFill>
                  <a:srgbClr val="595959"/>
                </a:solidFill>
                <a:latin typeface="Roboto"/>
                <a:ea typeface="Roboto"/>
                <a:cs typeface="Roboto"/>
                <a:sym typeface="Roboto"/>
              </a:rPr>
              <a:t>These are the valence and the energy features </a:t>
            </a:r>
            <a:endParaRPr sz="1400">
              <a:solidFill>
                <a:srgbClr val="595959"/>
              </a:solidFill>
              <a:latin typeface="Roboto"/>
              <a:ea typeface="Roboto"/>
              <a:cs typeface="Roboto"/>
              <a:sym typeface="Roboto"/>
            </a:endParaRPr>
          </a:p>
          <a:p>
            <a:pPr indent="0" lvl="0" marL="0" rtl="0" algn="l">
              <a:lnSpc>
                <a:spcPct val="100000"/>
              </a:lnSpc>
              <a:spcBef>
                <a:spcPts val="0"/>
              </a:spcBef>
              <a:spcAft>
                <a:spcPts val="0"/>
              </a:spcAft>
              <a:buSzPts val="1100"/>
              <a:buNone/>
            </a:pPr>
            <a:r>
              <a:t/>
            </a:r>
            <a:endParaRPr sz="1400">
              <a:solidFill>
                <a:srgbClr val="595959"/>
              </a:solidFill>
              <a:latin typeface="Roboto"/>
              <a:ea typeface="Roboto"/>
              <a:cs typeface="Roboto"/>
              <a:sym typeface="Roboto"/>
            </a:endParaRPr>
          </a:p>
          <a:p>
            <a:pPr indent="-317500" lvl="0" marL="457200" rtl="0" algn="l">
              <a:lnSpc>
                <a:spcPct val="100000"/>
              </a:lnSpc>
              <a:spcBef>
                <a:spcPts val="0"/>
              </a:spcBef>
              <a:spcAft>
                <a:spcPts val="0"/>
              </a:spcAft>
              <a:buClr>
                <a:srgbClr val="595959"/>
              </a:buClr>
              <a:buSzPts val="1400"/>
              <a:buChar char="●"/>
            </a:pPr>
            <a:r>
              <a:rPr lang="en" sz="1400">
                <a:solidFill>
                  <a:srgbClr val="595959"/>
                </a:solidFill>
                <a:latin typeface="Roboto"/>
                <a:ea typeface="Roboto"/>
                <a:cs typeface="Roboto"/>
                <a:sym typeface="Roboto"/>
              </a:rPr>
              <a:t>For more context, the valence feature basically tells us by how much the track gives a positive or negative  feeling  i .e  the level of pleasantness while</a:t>
            </a:r>
            <a:endParaRPr sz="1400">
              <a:solidFill>
                <a:srgbClr val="595959"/>
              </a:solidFill>
              <a:latin typeface="Roboto"/>
              <a:ea typeface="Roboto"/>
              <a:cs typeface="Roboto"/>
              <a:sym typeface="Roboto"/>
            </a:endParaRPr>
          </a:p>
          <a:p>
            <a:pPr indent="-317500" lvl="0" marL="457200" rtl="0" algn="l">
              <a:lnSpc>
                <a:spcPct val="100000"/>
              </a:lnSpc>
              <a:spcBef>
                <a:spcPts val="0"/>
              </a:spcBef>
              <a:spcAft>
                <a:spcPts val="0"/>
              </a:spcAft>
              <a:buClr>
                <a:srgbClr val="595959"/>
              </a:buClr>
              <a:buSzPts val="1400"/>
              <a:buChar char="●"/>
            </a:pPr>
            <a:r>
              <a:rPr lang="en" sz="1400">
                <a:solidFill>
                  <a:srgbClr val="595959"/>
                </a:solidFill>
                <a:latin typeface="Roboto"/>
                <a:ea typeface="Roboto"/>
                <a:cs typeface="Roboto"/>
                <a:sym typeface="Roboto"/>
              </a:rPr>
              <a:t>The  energy is a measure indicating how much  a music track makes one go from less active state physically to more active or lots of movement.</a:t>
            </a:r>
            <a:endParaRPr sz="1400">
              <a:solidFill>
                <a:srgbClr val="595959"/>
              </a:solidFill>
              <a:latin typeface="Roboto"/>
              <a:ea typeface="Roboto"/>
              <a:cs typeface="Roboto"/>
              <a:sym typeface="Roboto"/>
            </a:endParaRPr>
          </a:p>
          <a:p>
            <a:pPr indent="0" lvl="0" marL="457200" rtl="0" algn="l">
              <a:lnSpc>
                <a:spcPct val="100000"/>
              </a:lnSpc>
              <a:spcBef>
                <a:spcPts val="0"/>
              </a:spcBef>
              <a:spcAft>
                <a:spcPts val="0"/>
              </a:spcAft>
              <a:buSzPts val="1100"/>
              <a:buNone/>
            </a:pPr>
            <a:r>
              <a:t/>
            </a:r>
            <a:endParaRPr sz="1400">
              <a:solidFill>
                <a:srgbClr val="30542F"/>
              </a:solidFill>
              <a:latin typeface="Roboto Light"/>
              <a:ea typeface="Roboto Light"/>
              <a:cs typeface="Roboto Light"/>
              <a:sym typeface="Roboto Light"/>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9" name="Google Shape;419;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sz="1200"/>
              <a:t>We are:</a:t>
            </a:r>
            <a:endParaRPr sz="1200"/>
          </a:p>
          <a:p>
            <a:pPr indent="0" lvl="0" marL="0" rtl="0" algn="l">
              <a:lnSpc>
                <a:spcPct val="100000"/>
              </a:lnSpc>
              <a:spcBef>
                <a:spcPts val="0"/>
              </a:spcBef>
              <a:spcAft>
                <a:spcPts val="0"/>
              </a:spcAft>
              <a:buSzPts val="1100"/>
              <a:buNone/>
            </a:pPr>
            <a:r>
              <a:rPr b="1" lang="en" sz="1200"/>
              <a:t>Shahi</a:t>
            </a:r>
            <a:r>
              <a:rPr lang="en" sz="1200"/>
              <a:t> a graduate linguist and data practitioner, </a:t>
            </a:r>
            <a:endParaRPr sz="1200"/>
          </a:p>
          <a:p>
            <a:pPr indent="0" lvl="0" marL="0" rtl="0" algn="l">
              <a:lnSpc>
                <a:spcPct val="100000"/>
              </a:lnSpc>
              <a:spcBef>
                <a:spcPts val="0"/>
              </a:spcBef>
              <a:spcAft>
                <a:spcPts val="0"/>
              </a:spcAft>
              <a:buSzPts val="1100"/>
              <a:buNone/>
            </a:pPr>
            <a:r>
              <a:rPr b="1" lang="en" sz="1200"/>
              <a:t>Christian</a:t>
            </a:r>
            <a:r>
              <a:rPr lang="en" sz="1200"/>
              <a:t> a Site manager for fiber optic cable technology and data practitioner </a:t>
            </a:r>
            <a:endParaRPr sz="1200"/>
          </a:p>
          <a:p>
            <a:pPr indent="0" lvl="0" marL="0" rtl="0" algn="l">
              <a:lnSpc>
                <a:spcPct val="100000"/>
              </a:lnSpc>
              <a:spcBef>
                <a:spcPts val="0"/>
              </a:spcBef>
              <a:spcAft>
                <a:spcPts val="0"/>
              </a:spcAft>
              <a:buSzPts val="1100"/>
              <a:buNone/>
            </a:pPr>
            <a:r>
              <a:rPr lang="en" sz="1200"/>
              <a:t>and </a:t>
            </a:r>
            <a:r>
              <a:rPr b="1" lang="en" sz="1200"/>
              <a:t>Grace</a:t>
            </a:r>
            <a:r>
              <a:rPr lang="en" sz="1200"/>
              <a:t> a graduate industrial mathematician, applied research scientist and data practitioner</a:t>
            </a:r>
            <a:endParaRPr sz="1200"/>
          </a:p>
          <a:p>
            <a:pPr indent="0" lvl="0" marL="0" rtl="0" algn="l">
              <a:lnSpc>
                <a:spcPct val="100000"/>
              </a:lnSpc>
              <a:spcBef>
                <a:spcPts val="0"/>
              </a:spcBef>
              <a:spcAft>
                <a:spcPts val="0"/>
              </a:spcAft>
              <a:buSzPts val="1100"/>
              <a:buNone/>
            </a:pPr>
            <a:r>
              <a:t/>
            </a:r>
            <a:endParaRPr sz="1200"/>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7" name="Shape 767"/>
        <p:cNvGrpSpPr/>
        <p:nvPr/>
      </p:nvGrpSpPr>
      <p:grpSpPr>
        <a:xfrm>
          <a:off x="0" y="0"/>
          <a:ext cx="0" cy="0"/>
          <a:chOff x="0" y="0"/>
          <a:chExt cx="0" cy="0"/>
        </a:xfrm>
      </p:grpSpPr>
      <p:sp>
        <p:nvSpPr>
          <p:cNvPr id="768" name="Google Shape;768;p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69" name="Google Shape;769;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Clr>
                <a:srgbClr val="595959"/>
              </a:buClr>
              <a:buSzPts val="1400"/>
              <a:buFont typeface="Roboto"/>
              <a:buChar char="●"/>
            </a:pPr>
            <a:r>
              <a:rPr lang="en" sz="1400">
                <a:solidFill>
                  <a:srgbClr val="595959"/>
                </a:solidFill>
                <a:latin typeface="Roboto"/>
                <a:ea typeface="Roboto"/>
                <a:cs typeface="Roboto"/>
                <a:sym typeface="Roboto"/>
              </a:rPr>
              <a:t>This implies that tracks in our dataset could fall into diverse categories based on these 2 features as well as the associated core genres. </a:t>
            </a:r>
            <a:endParaRPr sz="1400">
              <a:solidFill>
                <a:srgbClr val="595959"/>
              </a:solidFill>
              <a:latin typeface="Roboto"/>
              <a:ea typeface="Roboto"/>
              <a:cs typeface="Roboto"/>
              <a:sym typeface="Roboto"/>
            </a:endParaRPr>
          </a:p>
          <a:p>
            <a:pPr indent="0" lvl="0" marL="457200" rtl="0" algn="l">
              <a:lnSpc>
                <a:spcPct val="100000"/>
              </a:lnSpc>
              <a:spcBef>
                <a:spcPts val="0"/>
              </a:spcBef>
              <a:spcAft>
                <a:spcPts val="0"/>
              </a:spcAft>
              <a:buSzPts val="1100"/>
              <a:buNone/>
            </a:pPr>
            <a:r>
              <a:t/>
            </a:r>
            <a:endParaRPr sz="1400">
              <a:solidFill>
                <a:srgbClr val="595959"/>
              </a:solidFill>
              <a:latin typeface="Roboto"/>
              <a:ea typeface="Roboto"/>
              <a:cs typeface="Roboto"/>
              <a:sym typeface="Roboto"/>
            </a:endParaRPr>
          </a:p>
          <a:p>
            <a:pPr indent="-317500" lvl="0" marL="457200" rtl="0" algn="l">
              <a:lnSpc>
                <a:spcPct val="100000"/>
              </a:lnSpc>
              <a:spcBef>
                <a:spcPts val="0"/>
              </a:spcBef>
              <a:spcAft>
                <a:spcPts val="0"/>
              </a:spcAft>
              <a:buClr>
                <a:srgbClr val="595959"/>
              </a:buClr>
              <a:buSzPts val="1400"/>
              <a:buFont typeface="Roboto"/>
              <a:buChar char="●"/>
            </a:pPr>
            <a:r>
              <a:rPr lang="en" sz="1400">
                <a:solidFill>
                  <a:srgbClr val="595959"/>
                </a:solidFill>
                <a:latin typeface="Roboto"/>
                <a:ea typeface="Roboto"/>
                <a:cs typeface="Roboto"/>
                <a:sym typeface="Roboto"/>
              </a:rPr>
              <a:t>With this knowledge and based on research such as the </a:t>
            </a:r>
            <a:endParaRPr sz="1400">
              <a:solidFill>
                <a:srgbClr val="595959"/>
              </a:solidFill>
              <a:latin typeface="Roboto"/>
              <a:ea typeface="Roboto"/>
              <a:cs typeface="Roboto"/>
              <a:sym typeface="Roboto"/>
            </a:endParaRPr>
          </a:p>
          <a:p>
            <a:pPr indent="-317500" lvl="0" marL="457200" rtl="0" algn="l">
              <a:lnSpc>
                <a:spcPct val="100000"/>
              </a:lnSpc>
              <a:spcBef>
                <a:spcPts val="0"/>
              </a:spcBef>
              <a:spcAft>
                <a:spcPts val="0"/>
              </a:spcAft>
              <a:buClr>
                <a:srgbClr val="595959"/>
              </a:buClr>
              <a:buSzPts val="1400"/>
              <a:buFont typeface="Roboto"/>
              <a:buChar char="●"/>
            </a:pPr>
            <a:r>
              <a:rPr lang="en" sz="1400">
                <a:solidFill>
                  <a:srgbClr val="595959"/>
                </a:solidFill>
                <a:latin typeface="Roboto"/>
                <a:ea typeface="Roboto"/>
                <a:cs typeface="Roboto"/>
                <a:sym typeface="Roboto"/>
              </a:rPr>
              <a:t>Modified Russell - Thayer’s model of affect (which assigns mood terms based on their valence and energy values)</a:t>
            </a:r>
            <a:endParaRPr sz="1400">
              <a:solidFill>
                <a:srgbClr val="595959"/>
              </a:solidFill>
              <a:latin typeface="Roboto"/>
              <a:ea typeface="Roboto"/>
              <a:cs typeface="Roboto"/>
              <a:sym typeface="Roboto"/>
            </a:endParaRPr>
          </a:p>
          <a:p>
            <a:pPr indent="-317500" lvl="0" marL="457200" rtl="0" algn="l">
              <a:lnSpc>
                <a:spcPct val="100000"/>
              </a:lnSpc>
              <a:spcBef>
                <a:spcPts val="0"/>
              </a:spcBef>
              <a:spcAft>
                <a:spcPts val="0"/>
              </a:spcAft>
              <a:buClr>
                <a:srgbClr val="595959"/>
              </a:buClr>
              <a:buSzPts val="1400"/>
              <a:buFont typeface="Roboto"/>
              <a:buChar char="●"/>
            </a:pPr>
            <a:r>
              <a:rPr lang="en" sz="1400">
                <a:solidFill>
                  <a:srgbClr val="595959"/>
                </a:solidFill>
                <a:latin typeface="Roboto"/>
                <a:ea typeface="Roboto"/>
                <a:cs typeface="Roboto"/>
                <a:sym typeface="Roboto"/>
              </a:rPr>
              <a:t>Plut.chik’s wheel of emotion which assigns colors to mood terms </a:t>
            </a:r>
            <a:endParaRPr sz="1400">
              <a:solidFill>
                <a:srgbClr val="595959"/>
              </a:solidFill>
              <a:latin typeface="Roboto"/>
              <a:ea typeface="Roboto"/>
              <a:cs typeface="Roboto"/>
              <a:sym typeface="Roboto"/>
            </a:endParaRPr>
          </a:p>
          <a:p>
            <a:pPr indent="-317500" lvl="0" marL="457200" rtl="0" algn="l">
              <a:lnSpc>
                <a:spcPct val="100000"/>
              </a:lnSpc>
              <a:spcBef>
                <a:spcPts val="0"/>
              </a:spcBef>
              <a:spcAft>
                <a:spcPts val="0"/>
              </a:spcAft>
              <a:buClr>
                <a:srgbClr val="595959"/>
              </a:buClr>
              <a:buSzPts val="1400"/>
              <a:buFont typeface="Roboto"/>
              <a:buChar char="●"/>
            </a:pPr>
            <a:r>
              <a:rPr lang="en" sz="1400">
                <a:solidFill>
                  <a:srgbClr val="595959"/>
                </a:solidFill>
                <a:latin typeface="Roboto"/>
                <a:ea typeface="Roboto"/>
                <a:cs typeface="Roboto"/>
                <a:sym typeface="Roboto"/>
              </a:rPr>
              <a:t>We were able to validate our decisions on how we approached labelling the moods of the tracks in our spotify data.</a:t>
            </a:r>
            <a:endParaRPr sz="1400">
              <a:solidFill>
                <a:srgbClr val="595959"/>
              </a:solidFill>
              <a:latin typeface="Roboto"/>
              <a:ea typeface="Roboto"/>
              <a:cs typeface="Roboto"/>
              <a:sym typeface="Roboto"/>
            </a:endParaRPr>
          </a:p>
          <a:p>
            <a:pPr indent="-317500" lvl="1" marL="914400" rtl="0" algn="l">
              <a:lnSpc>
                <a:spcPct val="100000"/>
              </a:lnSpc>
              <a:spcBef>
                <a:spcPts val="0"/>
              </a:spcBef>
              <a:spcAft>
                <a:spcPts val="0"/>
              </a:spcAft>
              <a:buClr>
                <a:srgbClr val="595959"/>
              </a:buClr>
              <a:buSzPts val="1400"/>
              <a:buFont typeface="Roboto"/>
              <a:buChar char="○"/>
            </a:pPr>
            <a:r>
              <a:rPr lang="en" sz="1400">
                <a:solidFill>
                  <a:srgbClr val="595959"/>
                </a:solidFill>
                <a:latin typeface="Roboto"/>
                <a:ea typeface="Roboto"/>
                <a:cs typeface="Roboto"/>
                <a:sym typeface="Roboto"/>
              </a:rPr>
              <a:t>We decided to go with a modified mood quadrant splits that forms our 8 core categories with an umbrella term which best represents each split and for which many other specific moods could be bagged under.</a:t>
            </a:r>
            <a:endParaRPr sz="1400">
              <a:solidFill>
                <a:srgbClr val="595959"/>
              </a:solidFill>
              <a:latin typeface="Roboto"/>
              <a:ea typeface="Roboto"/>
              <a:cs typeface="Roboto"/>
              <a:sym typeface="Roboto"/>
            </a:endParaRPr>
          </a:p>
          <a:p>
            <a:pPr indent="0" lvl="0" marL="0" rtl="0" algn="l">
              <a:lnSpc>
                <a:spcPct val="100000"/>
              </a:lnSpc>
              <a:spcBef>
                <a:spcPts val="0"/>
              </a:spcBef>
              <a:spcAft>
                <a:spcPts val="0"/>
              </a:spcAft>
              <a:buSzPts val="1100"/>
              <a:buNone/>
            </a:pPr>
            <a:r>
              <a:t/>
            </a:r>
            <a:endParaRPr sz="1400">
              <a:solidFill>
                <a:srgbClr val="595959"/>
              </a:solidFill>
              <a:latin typeface="Roboto"/>
              <a:ea typeface="Roboto"/>
              <a:cs typeface="Roboto"/>
              <a:sym typeface="Roboto"/>
            </a:endParaRPr>
          </a:p>
          <a:p>
            <a:pPr indent="-317500" lvl="0" marL="457200" rtl="0" algn="l">
              <a:lnSpc>
                <a:spcPct val="100000"/>
              </a:lnSpc>
              <a:spcBef>
                <a:spcPts val="0"/>
              </a:spcBef>
              <a:spcAft>
                <a:spcPts val="0"/>
              </a:spcAft>
              <a:buClr>
                <a:srgbClr val="595959"/>
              </a:buClr>
              <a:buSzPts val="1400"/>
              <a:buFont typeface="Roboto"/>
              <a:buChar char="●"/>
            </a:pPr>
            <a:r>
              <a:rPr lang="en" sz="1400">
                <a:solidFill>
                  <a:srgbClr val="595959"/>
                </a:solidFill>
                <a:latin typeface="Roboto"/>
                <a:ea typeface="Roboto"/>
                <a:cs typeface="Roboto"/>
                <a:sym typeface="Roboto"/>
              </a:rPr>
              <a:t>The Eight (8) basic mood categories defined :  </a:t>
            </a:r>
            <a:endParaRPr sz="1400">
              <a:solidFill>
                <a:srgbClr val="595959"/>
              </a:solidFill>
              <a:latin typeface="Roboto"/>
              <a:ea typeface="Roboto"/>
              <a:cs typeface="Roboto"/>
              <a:sym typeface="Roboto"/>
            </a:endParaRPr>
          </a:p>
          <a:p>
            <a:pPr indent="-317500" lvl="2" marL="1371600" rtl="0" algn="l">
              <a:lnSpc>
                <a:spcPct val="100000"/>
              </a:lnSpc>
              <a:spcBef>
                <a:spcPts val="0"/>
              </a:spcBef>
              <a:spcAft>
                <a:spcPts val="0"/>
              </a:spcAft>
              <a:buClr>
                <a:srgbClr val="595959"/>
              </a:buClr>
              <a:buSzPts val="1400"/>
              <a:buFont typeface="Roboto"/>
              <a:buChar char="■"/>
            </a:pPr>
            <a:r>
              <a:rPr lang="en" sz="1400">
                <a:solidFill>
                  <a:srgbClr val="595959"/>
                </a:solidFill>
                <a:latin typeface="Roboto"/>
                <a:ea typeface="Roboto"/>
                <a:cs typeface="Roboto"/>
                <a:sym typeface="Roboto"/>
              </a:rPr>
              <a:t>Euphoric &amp; happy  in the high valence and high energy quadrant</a:t>
            </a:r>
            <a:endParaRPr sz="1400">
              <a:solidFill>
                <a:srgbClr val="595959"/>
              </a:solidFill>
              <a:latin typeface="Roboto"/>
              <a:ea typeface="Roboto"/>
              <a:cs typeface="Roboto"/>
              <a:sym typeface="Roboto"/>
            </a:endParaRPr>
          </a:p>
          <a:p>
            <a:pPr indent="-317500" lvl="2" marL="1371600" rtl="0" algn="l">
              <a:lnSpc>
                <a:spcPct val="100000"/>
              </a:lnSpc>
              <a:spcBef>
                <a:spcPts val="0"/>
              </a:spcBef>
              <a:spcAft>
                <a:spcPts val="0"/>
              </a:spcAft>
              <a:buClr>
                <a:srgbClr val="595959"/>
              </a:buClr>
              <a:buSzPts val="1400"/>
              <a:buFont typeface="Roboto"/>
              <a:buChar char="■"/>
            </a:pPr>
            <a:r>
              <a:rPr lang="en" sz="1400">
                <a:solidFill>
                  <a:srgbClr val="595959"/>
                </a:solidFill>
                <a:latin typeface="Roboto"/>
                <a:ea typeface="Roboto"/>
                <a:cs typeface="Roboto"/>
                <a:sym typeface="Roboto"/>
              </a:rPr>
              <a:t>tense &amp; angry  in the low valence and high energy quadrant</a:t>
            </a:r>
            <a:endParaRPr sz="1400">
              <a:solidFill>
                <a:srgbClr val="595959"/>
              </a:solidFill>
              <a:latin typeface="Roboto"/>
              <a:ea typeface="Roboto"/>
              <a:cs typeface="Roboto"/>
              <a:sym typeface="Roboto"/>
            </a:endParaRPr>
          </a:p>
          <a:p>
            <a:pPr indent="-317500" lvl="2" marL="1371600" rtl="0" algn="l">
              <a:lnSpc>
                <a:spcPct val="100000"/>
              </a:lnSpc>
              <a:spcBef>
                <a:spcPts val="0"/>
              </a:spcBef>
              <a:spcAft>
                <a:spcPts val="0"/>
              </a:spcAft>
              <a:buClr>
                <a:srgbClr val="595959"/>
              </a:buClr>
              <a:buSzPts val="1400"/>
              <a:buFont typeface="Roboto"/>
              <a:buChar char="■"/>
            </a:pPr>
            <a:r>
              <a:rPr lang="en" sz="1400">
                <a:solidFill>
                  <a:srgbClr val="595959"/>
                </a:solidFill>
                <a:latin typeface="Roboto"/>
                <a:ea typeface="Roboto"/>
                <a:cs typeface="Roboto"/>
                <a:sym typeface="Roboto"/>
              </a:rPr>
              <a:t>depressed &amp; sad  in the low valence and low energy quadrant</a:t>
            </a:r>
            <a:endParaRPr sz="1400">
              <a:solidFill>
                <a:srgbClr val="595959"/>
              </a:solidFill>
              <a:latin typeface="Roboto"/>
              <a:ea typeface="Roboto"/>
              <a:cs typeface="Roboto"/>
              <a:sym typeface="Roboto"/>
            </a:endParaRPr>
          </a:p>
          <a:p>
            <a:pPr indent="-317500" lvl="2" marL="1371600" rtl="0" algn="l">
              <a:lnSpc>
                <a:spcPct val="100000"/>
              </a:lnSpc>
              <a:spcBef>
                <a:spcPts val="0"/>
              </a:spcBef>
              <a:spcAft>
                <a:spcPts val="0"/>
              </a:spcAft>
              <a:buClr>
                <a:srgbClr val="595959"/>
              </a:buClr>
              <a:buSzPts val="1400"/>
              <a:buFont typeface="Roboto"/>
              <a:buChar char="■"/>
            </a:pPr>
            <a:r>
              <a:rPr lang="en" sz="1400">
                <a:solidFill>
                  <a:srgbClr val="595959"/>
                </a:solidFill>
                <a:latin typeface="Roboto"/>
                <a:ea typeface="Roboto"/>
                <a:cs typeface="Roboto"/>
                <a:sym typeface="Roboto"/>
              </a:rPr>
              <a:t>calm &amp; relaxed  in the high valence and low energy quadrant</a:t>
            </a:r>
            <a:endParaRPr sz="1400">
              <a:solidFill>
                <a:srgbClr val="595959"/>
              </a:solidFill>
              <a:latin typeface="Roboto"/>
              <a:ea typeface="Roboto"/>
              <a:cs typeface="Roboto"/>
              <a:sym typeface="Roboto"/>
            </a:endParaRPr>
          </a:p>
          <a:p>
            <a:pPr indent="0" lvl="0" marL="0" rtl="0" algn="l">
              <a:lnSpc>
                <a:spcPct val="100000"/>
              </a:lnSpc>
              <a:spcBef>
                <a:spcPts val="0"/>
              </a:spcBef>
              <a:spcAft>
                <a:spcPts val="0"/>
              </a:spcAft>
              <a:buSzPts val="1100"/>
              <a:buNone/>
            </a:pPr>
            <a:r>
              <a:t/>
            </a:r>
            <a:endParaRPr sz="1400">
              <a:solidFill>
                <a:srgbClr val="595959"/>
              </a:solidFill>
              <a:latin typeface="Roboto"/>
              <a:ea typeface="Roboto"/>
              <a:cs typeface="Roboto"/>
              <a:sym typeface="Roboto"/>
            </a:endParaRPr>
          </a:p>
          <a:p>
            <a:pPr indent="0" lvl="0" marL="0" rtl="0" algn="l">
              <a:lnSpc>
                <a:spcPct val="100000"/>
              </a:lnSpc>
              <a:spcBef>
                <a:spcPts val="0"/>
              </a:spcBef>
              <a:spcAft>
                <a:spcPts val="0"/>
              </a:spcAft>
              <a:buSzPts val="1100"/>
              <a:buNone/>
            </a:pPr>
            <a:r>
              <a:rPr lang="en" sz="1400">
                <a:solidFill>
                  <a:srgbClr val="595959"/>
                </a:solidFill>
                <a:latin typeface="Roboto"/>
                <a:ea typeface="Roboto"/>
                <a:cs typeface="Roboto"/>
                <a:sym typeface="Roboto"/>
              </a:rPr>
              <a:t>The split into our  8 core mood categories was also verified during modelling using the</a:t>
            </a:r>
            <a:endParaRPr sz="1400">
              <a:solidFill>
                <a:srgbClr val="595959"/>
              </a:solidFill>
              <a:latin typeface="Roboto"/>
              <a:ea typeface="Roboto"/>
              <a:cs typeface="Roboto"/>
              <a:sym typeface="Roboto"/>
            </a:endParaRPr>
          </a:p>
          <a:p>
            <a:pPr indent="-317500" lvl="0" marL="457200" rtl="0" algn="l">
              <a:lnSpc>
                <a:spcPct val="100000"/>
              </a:lnSpc>
              <a:spcBef>
                <a:spcPts val="0"/>
              </a:spcBef>
              <a:spcAft>
                <a:spcPts val="0"/>
              </a:spcAft>
              <a:buClr>
                <a:srgbClr val="595959"/>
              </a:buClr>
              <a:buSzPts val="1400"/>
              <a:buFont typeface="Roboto"/>
              <a:buChar char="●"/>
            </a:pPr>
            <a:r>
              <a:rPr lang="en" sz="1400">
                <a:solidFill>
                  <a:srgbClr val="595959"/>
                </a:solidFill>
                <a:latin typeface="Roboto"/>
                <a:ea typeface="Roboto"/>
                <a:cs typeface="Roboto"/>
                <a:sym typeface="Roboto"/>
              </a:rPr>
              <a:t>Elbow method  which determines the optimal number of categories the data can be clustered into.</a:t>
            </a:r>
            <a:endParaRPr sz="1400">
              <a:solidFill>
                <a:srgbClr val="595959"/>
              </a:solidFill>
              <a:latin typeface="Roboto"/>
              <a:ea typeface="Roboto"/>
              <a:cs typeface="Roboto"/>
              <a:sym typeface="Roboto"/>
            </a:endParaRPr>
          </a:p>
          <a:p>
            <a:pPr indent="0" lvl="0" marL="0" rtl="0" algn="l">
              <a:lnSpc>
                <a:spcPct val="100000"/>
              </a:lnSpc>
              <a:spcBef>
                <a:spcPts val="0"/>
              </a:spcBef>
              <a:spcAft>
                <a:spcPts val="0"/>
              </a:spcAft>
              <a:buSzPts val="1100"/>
              <a:buNone/>
            </a:pPr>
            <a:r>
              <a:t/>
            </a:r>
            <a:endParaRPr sz="1400">
              <a:solidFill>
                <a:srgbClr val="30542F"/>
              </a:solidFill>
              <a:latin typeface="Roboto"/>
              <a:ea typeface="Roboto"/>
              <a:cs typeface="Roboto"/>
              <a:sym typeface="Roboto"/>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4" name="Shape 794"/>
        <p:cNvGrpSpPr/>
        <p:nvPr/>
      </p:nvGrpSpPr>
      <p:grpSpPr>
        <a:xfrm>
          <a:off x="0" y="0"/>
          <a:ext cx="0" cy="0"/>
          <a:chOff x="0" y="0"/>
          <a:chExt cx="0" cy="0"/>
        </a:xfrm>
      </p:grpSpPr>
      <p:sp>
        <p:nvSpPr>
          <p:cNvPr id="795" name="Google Shape;795;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96" name="Google Shape;796;p2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rPr lang="en" sz="1400">
                <a:solidFill>
                  <a:srgbClr val="595959"/>
                </a:solidFill>
                <a:latin typeface="Roboto"/>
                <a:ea typeface="Roboto"/>
                <a:cs typeface="Roboto"/>
                <a:sym typeface="Roboto"/>
              </a:rPr>
              <a:t>So how does our recommendation system work?</a:t>
            </a:r>
            <a:endParaRPr sz="1400">
              <a:solidFill>
                <a:srgbClr val="595959"/>
              </a:solidFill>
              <a:latin typeface="Roboto"/>
              <a:ea typeface="Roboto"/>
              <a:cs typeface="Roboto"/>
              <a:sym typeface="Roboto"/>
            </a:endParaRPr>
          </a:p>
          <a:p>
            <a:pPr indent="0" lvl="0" marL="0" rtl="0" algn="l">
              <a:lnSpc>
                <a:spcPct val="100000"/>
              </a:lnSpc>
              <a:spcBef>
                <a:spcPts val="0"/>
              </a:spcBef>
              <a:spcAft>
                <a:spcPts val="0"/>
              </a:spcAft>
              <a:buSzPts val="1100"/>
              <a:buNone/>
            </a:pPr>
            <a:r>
              <a:t/>
            </a:r>
            <a:endParaRPr sz="1400">
              <a:solidFill>
                <a:srgbClr val="595959"/>
              </a:solidFill>
              <a:latin typeface="Roboto"/>
              <a:ea typeface="Roboto"/>
              <a:cs typeface="Roboto"/>
              <a:sym typeface="Roboto"/>
            </a:endParaRPr>
          </a:p>
          <a:p>
            <a:pPr indent="-317500" lvl="0" marL="457200" rtl="0" algn="l">
              <a:lnSpc>
                <a:spcPct val="100000"/>
              </a:lnSpc>
              <a:spcBef>
                <a:spcPts val="0"/>
              </a:spcBef>
              <a:spcAft>
                <a:spcPts val="0"/>
              </a:spcAft>
              <a:buClr>
                <a:srgbClr val="595959"/>
              </a:buClr>
              <a:buSzPts val="1400"/>
              <a:buFont typeface="Roboto"/>
              <a:buChar char="●"/>
            </a:pPr>
            <a:r>
              <a:rPr lang="en" sz="1400">
                <a:solidFill>
                  <a:srgbClr val="595959"/>
                </a:solidFill>
                <a:latin typeface="Roboto"/>
                <a:ea typeface="Roboto"/>
                <a:cs typeface="Roboto"/>
                <a:sym typeface="Roboto"/>
              </a:rPr>
              <a:t>For instance we have a user who wants to get a mood-based playlist recommendation from Moosic  </a:t>
            </a:r>
            <a:endParaRPr sz="1400">
              <a:solidFill>
                <a:srgbClr val="595959"/>
              </a:solidFill>
              <a:latin typeface="Roboto"/>
              <a:ea typeface="Roboto"/>
              <a:cs typeface="Roboto"/>
              <a:sym typeface="Roboto"/>
            </a:endParaRPr>
          </a:p>
          <a:p>
            <a:pPr indent="-317500" lvl="0" marL="457200" rtl="0" algn="l">
              <a:lnSpc>
                <a:spcPct val="100000"/>
              </a:lnSpc>
              <a:spcBef>
                <a:spcPts val="0"/>
              </a:spcBef>
              <a:spcAft>
                <a:spcPts val="0"/>
              </a:spcAft>
              <a:buClr>
                <a:srgbClr val="595959"/>
              </a:buClr>
              <a:buSzPts val="1400"/>
              <a:buFont typeface="Roboto"/>
              <a:buChar char="●"/>
            </a:pPr>
            <a:r>
              <a:rPr lang="en" sz="1400">
                <a:solidFill>
                  <a:srgbClr val="595959"/>
                </a:solidFill>
                <a:latin typeface="Roboto"/>
                <a:ea typeface="Roboto"/>
                <a:cs typeface="Roboto"/>
                <a:sym typeface="Roboto"/>
              </a:rPr>
              <a:t>Thus the system requires that they choose their preference, i.e a mood goal for the intended playlist they want to have and an associated genre</a:t>
            </a:r>
            <a:endParaRPr sz="1400">
              <a:solidFill>
                <a:srgbClr val="595959"/>
              </a:solidFill>
              <a:latin typeface="Roboto"/>
              <a:ea typeface="Roboto"/>
              <a:cs typeface="Roboto"/>
              <a:sym typeface="Roboto"/>
            </a:endParaRPr>
          </a:p>
          <a:p>
            <a:pPr indent="0" lvl="0" marL="457200" rtl="0" algn="l">
              <a:lnSpc>
                <a:spcPct val="100000"/>
              </a:lnSpc>
              <a:spcBef>
                <a:spcPts val="0"/>
              </a:spcBef>
              <a:spcAft>
                <a:spcPts val="0"/>
              </a:spcAft>
              <a:buSzPts val="1100"/>
              <a:buNone/>
            </a:pPr>
            <a:r>
              <a:t/>
            </a:r>
            <a:endParaRPr sz="1400">
              <a:solidFill>
                <a:srgbClr val="595959"/>
              </a:solidFill>
              <a:latin typeface="Roboto"/>
              <a:ea typeface="Roboto"/>
              <a:cs typeface="Roboto"/>
              <a:sym typeface="Roboto"/>
            </a:endParaRPr>
          </a:p>
          <a:p>
            <a:pPr indent="-317500" lvl="0" marL="457200" rtl="0" algn="l">
              <a:lnSpc>
                <a:spcPct val="100000"/>
              </a:lnSpc>
              <a:spcBef>
                <a:spcPts val="0"/>
              </a:spcBef>
              <a:spcAft>
                <a:spcPts val="0"/>
              </a:spcAft>
              <a:buClr>
                <a:srgbClr val="595959"/>
              </a:buClr>
              <a:buSzPts val="1400"/>
              <a:buFont typeface="Roboto"/>
              <a:buChar char="●"/>
            </a:pPr>
            <a:r>
              <a:rPr lang="en" sz="1400">
                <a:solidFill>
                  <a:srgbClr val="595959"/>
                </a:solidFill>
                <a:latin typeface="Roboto"/>
                <a:ea typeface="Roboto"/>
                <a:cs typeface="Roboto"/>
                <a:sym typeface="Roboto"/>
              </a:rPr>
              <a:t>These preferences are then transformed into numerical representations so the system can query the music database </a:t>
            </a:r>
            <a:endParaRPr sz="1400">
              <a:solidFill>
                <a:srgbClr val="595959"/>
              </a:solidFill>
              <a:latin typeface="Roboto"/>
              <a:ea typeface="Roboto"/>
              <a:cs typeface="Roboto"/>
              <a:sym typeface="Roboto"/>
            </a:endParaRPr>
          </a:p>
          <a:p>
            <a:pPr indent="-317500" lvl="0" marL="457200" rtl="0" algn="l">
              <a:lnSpc>
                <a:spcPct val="100000"/>
              </a:lnSpc>
              <a:spcBef>
                <a:spcPts val="0"/>
              </a:spcBef>
              <a:spcAft>
                <a:spcPts val="0"/>
              </a:spcAft>
              <a:buClr>
                <a:srgbClr val="595959"/>
              </a:buClr>
              <a:buSzPts val="1400"/>
              <a:buFont typeface="Roboto"/>
              <a:buChar char="●"/>
            </a:pPr>
            <a:r>
              <a:rPr lang="en" sz="1400">
                <a:solidFill>
                  <a:srgbClr val="595959"/>
                </a:solidFill>
                <a:latin typeface="Roboto"/>
                <a:ea typeface="Roboto"/>
                <a:cs typeface="Roboto"/>
                <a:sym typeface="Roboto"/>
              </a:rPr>
              <a:t>It gets the clusters of the music tracks based on the mood and genre in our data</a:t>
            </a:r>
            <a:endParaRPr sz="1400">
              <a:solidFill>
                <a:srgbClr val="595959"/>
              </a:solidFill>
              <a:latin typeface="Roboto"/>
              <a:ea typeface="Roboto"/>
              <a:cs typeface="Roboto"/>
              <a:sym typeface="Roboto"/>
            </a:endParaRPr>
          </a:p>
          <a:p>
            <a:pPr indent="0" lvl="0" marL="457200" rtl="0" algn="l">
              <a:lnSpc>
                <a:spcPct val="100000"/>
              </a:lnSpc>
              <a:spcBef>
                <a:spcPts val="0"/>
              </a:spcBef>
              <a:spcAft>
                <a:spcPts val="0"/>
              </a:spcAft>
              <a:buSzPts val="1100"/>
              <a:buNone/>
            </a:pPr>
            <a:r>
              <a:t/>
            </a:r>
            <a:endParaRPr sz="1400">
              <a:solidFill>
                <a:srgbClr val="595959"/>
              </a:solidFill>
              <a:latin typeface="Roboto"/>
              <a:ea typeface="Roboto"/>
              <a:cs typeface="Roboto"/>
              <a:sym typeface="Roboto"/>
            </a:endParaRPr>
          </a:p>
          <a:p>
            <a:pPr indent="-317500" lvl="0" marL="457200" rtl="0" algn="l">
              <a:lnSpc>
                <a:spcPct val="100000"/>
              </a:lnSpc>
              <a:spcBef>
                <a:spcPts val="0"/>
              </a:spcBef>
              <a:spcAft>
                <a:spcPts val="0"/>
              </a:spcAft>
              <a:buClr>
                <a:srgbClr val="595959"/>
              </a:buClr>
              <a:buSzPts val="1400"/>
              <a:buFont typeface="Roboto"/>
              <a:buChar char="●"/>
            </a:pPr>
            <a:r>
              <a:rPr lang="en" sz="1400">
                <a:solidFill>
                  <a:srgbClr val="595959"/>
                </a:solidFill>
                <a:latin typeface="Roboto"/>
                <a:ea typeface="Roboto"/>
                <a:cs typeface="Roboto"/>
                <a:sym typeface="Roboto"/>
              </a:rPr>
              <a:t>It also checks the similarity of tracks to other tracks based on this moosic clusters</a:t>
            </a:r>
            <a:endParaRPr sz="1400">
              <a:solidFill>
                <a:srgbClr val="595959"/>
              </a:solidFill>
              <a:latin typeface="Roboto"/>
              <a:ea typeface="Roboto"/>
              <a:cs typeface="Roboto"/>
              <a:sym typeface="Roboto"/>
            </a:endParaRPr>
          </a:p>
          <a:p>
            <a:pPr indent="-317500" lvl="0" marL="457200" rtl="0" algn="l">
              <a:lnSpc>
                <a:spcPct val="100000"/>
              </a:lnSpc>
              <a:spcBef>
                <a:spcPts val="0"/>
              </a:spcBef>
              <a:spcAft>
                <a:spcPts val="0"/>
              </a:spcAft>
              <a:buClr>
                <a:srgbClr val="595959"/>
              </a:buClr>
              <a:buSzPts val="1400"/>
              <a:buFont typeface="Roboto"/>
              <a:buChar char="●"/>
            </a:pPr>
            <a:r>
              <a:rPr lang="en" sz="1400">
                <a:solidFill>
                  <a:srgbClr val="595959"/>
                </a:solidFill>
                <a:latin typeface="Roboto"/>
                <a:ea typeface="Roboto"/>
                <a:cs typeface="Roboto"/>
                <a:sym typeface="Roboto"/>
              </a:rPr>
              <a:t>It then gets  a playlist with N tracks (these could be random tracks or N top most similar tracks as preferred)</a:t>
            </a:r>
            <a:endParaRPr sz="1400">
              <a:solidFill>
                <a:srgbClr val="595959"/>
              </a:solidFill>
              <a:latin typeface="Roboto"/>
              <a:ea typeface="Roboto"/>
              <a:cs typeface="Roboto"/>
              <a:sym typeface="Roboto"/>
            </a:endParaRPr>
          </a:p>
          <a:p>
            <a:pPr indent="-317500" lvl="0" marL="457200" rtl="0" algn="l">
              <a:lnSpc>
                <a:spcPct val="100000"/>
              </a:lnSpc>
              <a:spcBef>
                <a:spcPts val="0"/>
              </a:spcBef>
              <a:spcAft>
                <a:spcPts val="0"/>
              </a:spcAft>
              <a:buClr>
                <a:srgbClr val="595959"/>
              </a:buClr>
              <a:buSzPts val="1400"/>
              <a:buFont typeface="Roboto"/>
              <a:buChar char="●"/>
            </a:pPr>
            <a:r>
              <a:rPr lang="en" sz="1400">
                <a:solidFill>
                  <a:srgbClr val="595959"/>
                </a:solidFill>
                <a:latin typeface="Roboto"/>
                <a:ea typeface="Roboto"/>
                <a:cs typeface="Roboto"/>
                <a:sym typeface="Roboto"/>
              </a:rPr>
              <a:t>Finally the moosic playlist is shared with the user on Moosic.</a:t>
            </a:r>
            <a:endParaRPr sz="1400">
              <a:solidFill>
                <a:srgbClr val="595959"/>
              </a:solidFill>
              <a:latin typeface="Roboto"/>
              <a:ea typeface="Roboto"/>
              <a:cs typeface="Roboto"/>
              <a:sym typeface="Roboto"/>
            </a:endParaRPr>
          </a:p>
        </p:txBody>
      </p:sp>
      <p:sp>
        <p:nvSpPr>
          <p:cNvPr id="797" name="Google Shape;797;p2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6" name="Shape 856"/>
        <p:cNvGrpSpPr/>
        <p:nvPr/>
      </p:nvGrpSpPr>
      <p:grpSpPr>
        <a:xfrm>
          <a:off x="0" y="0"/>
          <a:ext cx="0" cy="0"/>
          <a:chOff x="0" y="0"/>
          <a:chExt cx="0" cy="0"/>
        </a:xfrm>
      </p:grpSpPr>
      <p:sp>
        <p:nvSpPr>
          <p:cNvPr id="857" name="Google Shape;857;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58" name="Google Shape;858;p2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100"/>
              <a:buFont typeface="Arial"/>
              <a:buNone/>
            </a:pPr>
            <a:r>
              <a:rPr lang="en" sz="1400">
                <a:solidFill>
                  <a:srgbClr val="595959"/>
                </a:solidFill>
                <a:latin typeface="Roboto"/>
                <a:ea typeface="Roboto"/>
                <a:cs typeface="Roboto"/>
                <a:sym typeface="Roboto"/>
              </a:rPr>
              <a:t>For the modelling and evaluation, The models were trained on 15000 samples of the mood based music data with relevant audio features  and genre</a:t>
            </a:r>
            <a:endParaRPr sz="1400">
              <a:solidFill>
                <a:srgbClr val="595959"/>
              </a:solidFill>
              <a:latin typeface="Roboto"/>
              <a:ea typeface="Roboto"/>
              <a:cs typeface="Roboto"/>
              <a:sym typeface="Roboto"/>
            </a:endParaRPr>
          </a:p>
          <a:p>
            <a:pPr indent="0" lvl="0" marL="0" rtl="0" algn="l">
              <a:lnSpc>
                <a:spcPct val="100000"/>
              </a:lnSpc>
              <a:spcBef>
                <a:spcPts val="0"/>
              </a:spcBef>
              <a:spcAft>
                <a:spcPts val="0"/>
              </a:spcAft>
              <a:buClr>
                <a:schemeClr val="dk1"/>
              </a:buClr>
              <a:buSzPts val="1100"/>
              <a:buFont typeface="Arial"/>
              <a:buNone/>
            </a:pPr>
            <a:r>
              <a:t/>
            </a:r>
            <a:endParaRPr sz="1400">
              <a:solidFill>
                <a:srgbClr val="595959"/>
              </a:solidFill>
              <a:latin typeface="Roboto"/>
              <a:ea typeface="Roboto"/>
              <a:cs typeface="Roboto"/>
              <a:sym typeface="Roboto"/>
            </a:endParaRPr>
          </a:p>
          <a:p>
            <a:pPr indent="-317500" lvl="0" marL="457200" rtl="0" algn="l">
              <a:lnSpc>
                <a:spcPct val="100000"/>
              </a:lnSpc>
              <a:spcBef>
                <a:spcPts val="0"/>
              </a:spcBef>
              <a:spcAft>
                <a:spcPts val="0"/>
              </a:spcAft>
              <a:buClr>
                <a:srgbClr val="595959"/>
              </a:buClr>
              <a:buSzPts val="1400"/>
              <a:buFont typeface="Roboto"/>
              <a:buChar char="●"/>
            </a:pPr>
            <a:r>
              <a:rPr lang="en" sz="1400">
                <a:solidFill>
                  <a:srgbClr val="595959"/>
                </a:solidFill>
                <a:latin typeface="Roboto"/>
                <a:ea typeface="Roboto"/>
                <a:cs typeface="Roboto"/>
                <a:sym typeface="Roboto"/>
              </a:rPr>
              <a:t>We trained and compared our model to our baseline so we could evaluate how well our model was able to predict the right mood clusters into which each tracks belong to and how close the are to the actual target labels </a:t>
            </a:r>
            <a:endParaRPr sz="1400">
              <a:solidFill>
                <a:srgbClr val="595959"/>
              </a:solidFill>
              <a:latin typeface="Roboto"/>
              <a:ea typeface="Roboto"/>
              <a:cs typeface="Roboto"/>
              <a:sym typeface="Roboto"/>
            </a:endParaRPr>
          </a:p>
          <a:p>
            <a:pPr indent="-317500" lvl="0" marL="457200" rtl="0" algn="l">
              <a:lnSpc>
                <a:spcPct val="100000"/>
              </a:lnSpc>
              <a:spcBef>
                <a:spcPts val="0"/>
              </a:spcBef>
              <a:spcAft>
                <a:spcPts val="0"/>
              </a:spcAft>
              <a:buClr>
                <a:srgbClr val="595959"/>
              </a:buClr>
              <a:buSzPts val="1400"/>
              <a:buFont typeface="Roboto"/>
              <a:buChar char="●"/>
            </a:pPr>
            <a:r>
              <a:rPr lang="en" sz="1400">
                <a:solidFill>
                  <a:srgbClr val="595959"/>
                </a:solidFill>
                <a:latin typeface="Roboto"/>
                <a:ea typeface="Roboto"/>
                <a:cs typeface="Roboto"/>
                <a:sym typeface="Roboto"/>
              </a:rPr>
              <a:t>As observed during evaluation, based on the scoring metrics used #(e.g rand score &amp; silhouette coefficient)</a:t>
            </a:r>
            <a:endParaRPr sz="1400">
              <a:solidFill>
                <a:srgbClr val="595959"/>
              </a:solidFill>
              <a:latin typeface="Roboto"/>
              <a:ea typeface="Roboto"/>
              <a:cs typeface="Roboto"/>
              <a:sym typeface="Roboto"/>
            </a:endParaRPr>
          </a:p>
          <a:p>
            <a:pPr indent="-317500" lvl="1" marL="914400" rtl="0" algn="l">
              <a:lnSpc>
                <a:spcPct val="100000"/>
              </a:lnSpc>
              <a:spcBef>
                <a:spcPts val="0"/>
              </a:spcBef>
              <a:spcAft>
                <a:spcPts val="0"/>
              </a:spcAft>
              <a:buClr>
                <a:srgbClr val="595959"/>
              </a:buClr>
              <a:buSzPts val="1400"/>
              <a:buFont typeface="Roboto"/>
              <a:buChar char="○"/>
            </a:pPr>
            <a:r>
              <a:rPr lang="en" sz="1400">
                <a:solidFill>
                  <a:srgbClr val="595959"/>
                </a:solidFill>
                <a:latin typeface="Roboto"/>
                <a:ea typeface="Roboto"/>
                <a:cs typeface="Roboto"/>
                <a:sym typeface="Roboto"/>
              </a:rPr>
              <a:t> Our model did better in performance than our baseline and was ahead by approximately 6% </a:t>
            </a:r>
            <a:endParaRPr sz="1400">
              <a:solidFill>
                <a:srgbClr val="595959"/>
              </a:solidFill>
              <a:latin typeface="Roboto"/>
              <a:ea typeface="Roboto"/>
              <a:cs typeface="Roboto"/>
              <a:sym typeface="Roboto"/>
            </a:endParaRPr>
          </a:p>
          <a:p>
            <a:pPr indent="-317500" lvl="1" marL="914400" rtl="0" algn="l">
              <a:lnSpc>
                <a:spcPct val="100000"/>
              </a:lnSpc>
              <a:spcBef>
                <a:spcPts val="0"/>
              </a:spcBef>
              <a:spcAft>
                <a:spcPts val="0"/>
              </a:spcAft>
              <a:buClr>
                <a:srgbClr val="595959"/>
              </a:buClr>
              <a:buSzPts val="1400"/>
              <a:buFont typeface="Roboto"/>
              <a:buChar char="○"/>
            </a:pPr>
            <a:r>
              <a:rPr lang="en" sz="1400">
                <a:solidFill>
                  <a:srgbClr val="595959"/>
                </a:solidFill>
                <a:latin typeface="Roboto"/>
                <a:ea typeface="Roboto"/>
                <a:cs typeface="Roboto"/>
                <a:sym typeface="Roboto"/>
              </a:rPr>
              <a:t>This is because our model was able to make recommendations which were more closely related to the actual mood clusters of the music tracks than the baseline even if as observed there seems to be some overlaps in some mood clusters  ways based on the mood - music tracks.</a:t>
            </a:r>
            <a:endParaRPr sz="1400">
              <a:solidFill>
                <a:srgbClr val="595959"/>
              </a:solidFill>
              <a:latin typeface="Roboto"/>
              <a:ea typeface="Roboto"/>
              <a:cs typeface="Roboto"/>
              <a:sym typeface="Roboto"/>
            </a:endParaRPr>
          </a:p>
          <a:p>
            <a:pPr indent="0" lvl="0" marL="0" rtl="0" algn="l">
              <a:lnSpc>
                <a:spcPct val="100000"/>
              </a:lnSpc>
              <a:spcBef>
                <a:spcPts val="0"/>
              </a:spcBef>
              <a:spcAft>
                <a:spcPts val="0"/>
              </a:spcAft>
              <a:buSzPts val="1100"/>
              <a:buNone/>
            </a:pPr>
            <a:r>
              <a:t/>
            </a:r>
            <a:endParaRPr sz="1400">
              <a:solidFill>
                <a:srgbClr val="595959"/>
              </a:solidFill>
              <a:latin typeface="Roboto"/>
              <a:ea typeface="Roboto"/>
              <a:cs typeface="Roboto"/>
              <a:sym typeface="Roboto"/>
            </a:endParaRPr>
          </a:p>
          <a:p>
            <a:pPr indent="-317500" lvl="0" marL="457200" rtl="0" algn="l">
              <a:lnSpc>
                <a:spcPct val="100000"/>
              </a:lnSpc>
              <a:spcBef>
                <a:spcPts val="0"/>
              </a:spcBef>
              <a:spcAft>
                <a:spcPts val="0"/>
              </a:spcAft>
              <a:buClr>
                <a:srgbClr val="595959"/>
              </a:buClr>
              <a:buSzPts val="1400"/>
              <a:buFont typeface="Roboto"/>
              <a:buChar char="●"/>
            </a:pPr>
            <a:r>
              <a:t/>
            </a:r>
            <a:endParaRPr sz="1400">
              <a:solidFill>
                <a:srgbClr val="595959"/>
              </a:solidFill>
              <a:latin typeface="Roboto"/>
              <a:ea typeface="Roboto"/>
              <a:cs typeface="Roboto"/>
              <a:sym typeface="Roboto"/>
            </a:endParaRPr>
          </a:p>
          <a:p>
            <a:pPr indent="0" lvl="0" marL="0" rtl="0" algn="l">
              <a:lnSpc>
                <a:spcPct val="100000"/>
              </a:lnSpc>
              <a:spcBef>
                <a:spcPts val="0"/>
              </a:spcBef>
              <a:spcAft>
                <a:spcPts val="0"/>
              </a:spcAft>
              <a:buSzPts val="1100"/>
              <a:buNone/>
            </a:pPr>
            <a:r>
              <a:t/>
            </a:r>
            <a:endParaRPr sz="1400">
              <a:latin typeface="Roboto"/>
              <a:ea typeface="Roboto"/>
              <a:cs typeface="Roboto"/>
              <a:sym typeface="Roboto"/>
            </a:endParaRPr>
          </a:p>
        </p:txBody>
      </p:sp>
      <p:sp>
        <p:nvSpPr>
          <p:cNvPr id="859" name="Google Shape;859;p2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8" name="Shape 878"/>
        <p:cNvGrpSpPr/>
        <p:nvPr/>
      </p:nvGrpSpPr>
      <p:grpSpPr>
        <a:xfrm>
          <a:off x="0" y="0"/>
          <a:ext cx="0" cy="0"/>
          <a:chOff x="0" y="0"/>
          <a:chExt cx="0" cy="0"/>
        </a:xfrm>
      </p:grpSpPr>
      <p:sp>
        <p:nvSpPr>
          <p:cNvPr id="879" name="Google Shape;879;p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80" name="Google Shape;880;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sz="1400">
                <a:solidFill>
                  <a:srgbClr val="595959"/>
                </a:solidFill>
                <a:latin typeface="Roboto"/>
                <a:ea typeface="Roboto"/>
                <a:cs typeface="Roboto"/>
                <a:sym typeface="Roboto"/>
              </a:rPr>
              <a:t>Now for an initial moosic recommendation based on our test user,</a:t>
            </a:r>
            <a:endParaRPr sz="1400">
              <a:solidFill>
                <a:srgbClr val="595959"/>
              </a:solidFill>
              <a:latin typeface="Roboto"/>
              <a:ea typeface="Roboto"/>
              <a:cs typeface="Roboto"/>
              <a:sym typeface="Roboto"/>
            </a:endParaRPr>
          </a:p>
          <a:p>
            <a:pPr indent="-317500" lvl="0" marL="457200" rtl="0" algn="l">
              <a:lnSpc>
                <a:spcPct val="100000"/>
              </a:lnSpc>
              <a:spcBef>
                <a:spcPts val="0"/>
              </a:spcBef>
              <a:spcAft>
                <a:spcPts val="0"/>
              </a:spcAft>
              <a:buClr>
                <a:srgbClr val="595959"/>
              </a:buClr>
              <a:buSzPts val="1400"/>
              <a:buFont typeface="Roboto"/>
              <a:buChar char="●"/>
            </a:pPr>
            <a:r>
              <a:rPr lang="en" sz="1400">
                <a:solidFill>
                  <a:srgbClr val="595959"/>
                </a:solidFill>
                <a:latin typeface="Roboto"/>
                <a:ea typeface="Roboto"/>
                <a:cs typeface="Roboto"/>
                <a:sym typeface="Roboto"/>
              </a:rPr>
              <a:t>the system was queried based on the user’s preferences </a:t>
            </a:r>
            <a:endParaRPr sz="1400">
              <a:solidFill>
                <a:srgbClr val="595959"/>
              </a:solidFill>
              <a:latin typeface="Roboto"/>
              <a:ea typeface="Roboto"/>
              <a:cs typeface="Roboto"/>
              <a:sym typeface="Roboto"/>
            </a:endParaRPr>
          </a:p>
          <a:p>
            <a:pPr indent="-317500" lvl="0" marL="457200" rtl="0" algn="l">
              <a:lnSpc>
                <a:spcPct val="100000"/>
              </a:lnSpc>
              <a:spcBef>
                <a:spcPts val="0"/>
              </a:spcBef>
              <a:spcAft>
                <a:spcPts val="0"/>
              </a:spcAft>
              <a:buClr>
                <a:srgbClr val="595959"/>
              </a:buClr>
              <a:buSzPts val="1400"/>
              <a:buFont typeface="Roboto"/>
              <a:buChar char="●"/>
            </a:pPr>
            <a:r>
              <a:rPr lang="en" sz="1400">
                <a:solidFill>
                  <a:srgbClr val="595959"/>
                </a:solidFill>
                <a:latin typeface="Roboto"/>
                <a:ea typeface="Roboto"/>
                <a:cs typeface="Roboto"/>
                <a:sym typeface="Roboto"/>
              </a:rPr>
              <a:t>which were mood goal as relaxed and genre as pop.</a:t>
            </a:r>
            <a:endParaRPr sz="1400">
              <a:solidFill>
                <a:srgbClr val="595959"/>
              </a:solidFill>
              <a:latin typeface="Roboto"/>
              <a:ea typeface="Roboto"/>
              <a:cs typeface="Roboto"/>
              <a:sym typeface="Roboto"/>
            </a:endParaRPr>
          </a:p>
          <a:p>
            <a:pPr indent="-317500" lvl="0" marL="457200" rtl="0" algn="l">
              <a:lnSpc>
                <a:spcPct val="100000"/>
              </a:lnSpc>
              <a:spcBef>
                <a:spcPts val="0"/>
              </a:spcBef>
              <a:spcAft>
                <a:spcPts val="0"/>
              </a:spcAft>
              <a:buClr>
                <a:srgbClr val="595959"/>
              </a:buClr>
              <a:buSzPts val="1400"/>
              <a:buFont typeface="Roboto"/>
              <a:buChar char="●"/>
            </a:pPr>
            <a:r>
              <a:rPr lang="en" sz="1400">
                <a:solidFill>
                  <a:srgbClr val="595959"/>
                </a:solidFill>
                <a:latin typeface="Roboto"/>
                <a:ea typeface="Roboto"/>
                <a:cs typeface="Roboto"/>
                <a:sym typeface="Roboto"/>
              </a:rPr>
              <a:t>The test user asked our recommender to give 5 random tracks out of the mood clusters of our data</a:t>
            </a:r>
            <a:endParaRPr sz="1400">
              <a:solidFill>
                <a:srgbClr val="595959"/>
              </a:solidFill>
              <a:latin typeface="Roboto"/>
              <a:ea typeface="Roboto"/>
              <a:cs typeface="Roboto"/>
              <a:sym typeface="Roboto"/>
            </a:endParaRPr>
          </a:p>
          <a:p>
            <a:pPr indent="-317500" lvl="0" marL="457200" rtl="0" algn="l">
              <a:lnSpc>
                <a:spcPct val="100000"/>
              </a:lnSpc>
              <a:spcBef>
                <a:spcPts val="0"/>
              </a:spcBef>
              <a:spcAft>
                <a:spcPts val="0"/>
              </a:spcAft>
              <a:buClr>
                <a:srgbClr val="595959"/>
              </a:buClr>
              <a:buSzPts val="1400"/>
              <a:buFont typeface="Roboto"/>
              <a:buChar char="●"/>
            </a:pPr>
            <a:r>
              <a:rPr lang="en" sz="1400">
                <a:solidFill>
                  <a:srgbClr val="595959"/>
                </a:solidFill>
                <a:latin typeface="Roboto"/>
                <a:ea typeface="Roboto"/>
                <a:cs typeface="Roboto"/>
                <a:sym typeface="Roboto"/>
              </a:rPr>
              <a:t>It was observed that track ‘jungle blues ‘ being the most similar to the true relaxed mood label </a:t>
            </a:r>
            <a:endParaRPr sz="1400">
              <a:solidFill>
                <a:srgbClr val="595959"/>
              </a:solidFill>
              <a:latin typeface="Roboto"/>
              <a:ea typeface="Roboto"/>
              <a:cs typeface="Roboto"/>
              <a:sym typeface="Roboto"/>
            </a:endParaRPr>
          </a:p>
          <a:p>
            <a:pPr indent="-317500" lvl="0" marL="457200" rtl="0" algn="l">
              <a:lnSpc>
                <a:spcPct val="100000"/>
              </a:lnSpc>
              <a:spcBef>
                <a:spcPts val="0"/>
              </a:spcBef>
              <a:spcAft>
                <a:spcPts val="0"/>
              </a:spcAft>
              <a:buClr>
                <a:srgbClr val="595959"/>
              </a:buClr>
              <a:buSzPts val="1400"/>
              <a:buFont typeface="Roboto"/>
              <a:buChar char="●"/>
            </a:pPr>
            <a:r>
              <a:rPr lang="en" sz="1400">
                <a:solidFill>
                  <a:srgbClr val="595959"/>
                </a:solidFill>
                <a:latin typeface="Roboto"/>
                <a:ea typeface="Roboto"/>
                <a:cs typeface="Roboto"/>
                <a:sym typeface="Roboto"/>
              </a:rPr>
              <a:t>and two other tracks still belonging to a similar mood quadrant split as relaxed</a:t>
            </a:r>
            <a:endParaRPr sz="1400">
              <a:solidFill>
                <a:srgbClr val="595959"/>
              </a:solidFill>
              <a:latin typeface="Roboto"/>
              <a:ea typeface="Roboto"/>
              <a:cs typeface="Roboto"/>
              <a:sym typeface="Roboto"/>
            </a:endParaRPr>
          </a:p>
          <a:p>
            <a:pPr indent="-317500" lvl="0" marL="457200" rtl="0" algn="l">
              <a:lnSpc>
                <a:spcPct val="100000"/>
              </a:lnSpc>
              <a:spcBef>
                <a:spcPts val="0"/>
              </a:spcBef>
              <a:spcAft>
                <a:spcPts val="0"/>
              </a:spcAft>
              <a:buClr>
                <a:srgbClr val="595959"/>
              </a:buClr>
              <a:buSzPts val="1400"/>
              <a:buFont typeface="Roboto"/>
              <a:buChar char="●"/>
            </a:pPr>
            <a:r>
              <a:rPr lang="en" sz="1400">
                <a:solidFill>
                  <a:srgbClr val="595959"/>
                </a:solidFill>
                <a:latin typeface="Roboto"/>
                <a:ea typeface="Roboto"/>
                <a:cs typeface="Roboto"/>
                <a:sym typeface="Roboto"/>
              </a:rPr>
              <a:t>In general, based our evaluations the recommendations were related to the actual moosic clusters </a:t>
            </a:r>
            <a:endParaRPr sz="1400">
              <a:solidFill>
                <a:srgbClr val="595959"/>
              </a:solidFill>
              <a:latin typeface="Roboto"/>
              <a:ea typeface="Roboto"/>
              <a:cs typeface="Roboto"/>
              <a:sym typeface="Roboto"/>
            </a:endParaRPr>
          </a:p>
          <a:p>
            <a:pPr indent="0" lvl="0" marL="0" rtl="0" algn="l">
              <a:lnSpc>
                <a:spcPct val="100000"/>
              </a:lnSpc>
              <a:spcBef>
                <a:spcPts val="0"/>
              </a:spcBef>
              <a:spcAft>
                <a:spcPts val="0"/>
              </a:spcAft>
              <a:buSzPts val="1100"/>
              <a:buNone/>
            </a:pPr>
            <a:r>
              <a:t/>
            </a:r>
            <a:endParaRPr sz="1400">
              <a:solidFill>
                <a:srgbClr val="595959"/>
              </a:solidFill>
              <a:latin typeface="Roboto"/>
              <a:ea typeface="Roboto"/>
              <a:cs typeface="Roboto"/>
              <a:sym typeface="Roboto"/>
            </a:endParaRPr>
          </a:p>
          <a:p>
            <a:pPr indent="0" lvl="0" marL="0" rtl="0" algn="l">
              <a:lnSpc>
                <a:spcPct val="100000"/>
              </a:lnSpc>
              <a:spcBef>
                <a:spcPts val="0"/>
              </a:spcBef>
              <a:spcAft>
                <a:spcPts val="0"/>
              </a:spcAft>
              <a:buClr>
                <a:schemeClr val="dk1"/>
              </a:buClr>
              <a:buSzPts val="1100"/>
              <a:buFont typeface="Arial"/>
              <a:buNone/>
            </a:pPr>
            <a:r>
              <a:rPr lang="en" sz="1400">
                <a:solidFill>
                  <a:srgbClr val="595959"/>
                </a:solidFill>
                <a:latin typeface="Roboto"/>
                <a:ea typeface="Roboto"/>
                <a:cs typeface="Roboto"/>
                <a:sym typeface="Roboto"/>
              </a:rPr>
              <a:t>Next, my colleague Shahi will introduce our product.</a:t>
            </a:r>
            <a:endParaRPr sz="1400">
              <a:solidFill>
                <a:srgbClr val="595959"/>
              </a:solidFill>
              <a:latin typeface="Roboto"/>
              <a:ea typeface="Roboto"/>
              <a:cs typeface="Roboto"/>
              <a:sym typeface="Roboto"/>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9" name="Shape 889"/>
        <p:cNvGrpSpPr/>
        <p:nvPr/>
      </p:nvGrpSpPr>
      <p:grpSpPr>
        <a:xfrm>
          <a:off x="0" y="0"/>
          <a:ext cx="0" cy="0"/>
          <a:chOff x="0" y="0"/>
          <a:chExt cx="0" cy="0"/>
        </a:xfrm>
      </p:grpSpPr>
      <p:sp>
        <p:nvSpPr>
          <p:cNvPr id="890" name="Google Shape;890;p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91" name="Google Shape;891;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sz="1200"/>
              <a:t>Thank you, Grace!</a:t>
            </a:r>
            <a:endParaRPr sz="1200"/>
          </a:p>
          <a:p>
            <a:pPr indent="0" lvl="0" marL="0" rtl="0" algn="l">
              <a:lnSpc>
                <a:spcPct val="100000"/>
              </a:lnSpc>
              <a:spcBef>
                <a:spcPts val="0"/>
              </a:spcBef>
              <a:spcAft>
                <a:spcPts val="0"/>
              </a:spcAft>
              <a:buSzPts val="1100"/>
              <a:buNone/>
            </a:pPr>
            <a:r>
              <a:t/>
            </a:r>
            <a:endParaRPr sz="1200"/>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8" name="Shape 898"/>
        <p:cNvGrpSpPr/>
        <p:nvPr/>
      </p:nvGrpSpPr>
      <p:grpSpPr>
        <a:xfrm>
          <a:off x="0" y="0"/>
          <a:ext cx="0" cy="0"/>
          <a:chOff x="0" y="0"/>
          <a:chExt cx="0" cy="0"/>
        </a:xfrm>
      </p:grpSpPr>
      <p:sp>
        <p:nvSpPr>
          <p:cNvPr id="899" name="Google Shape;899;p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00" name="Google Shape;900;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sz="1200">
                <a:solidFill>
                  <a:schemeClr val="dk1"/>
                </a:solidFill>
              </a:rPr>
              <a:t>Let’s jump to the web app!</a:t>
            </a:r>
            <a:endParaRPr sz="1200"/>
          </a:p>
          <a:p>
            <a:pPr indent="0" lvl="0" marL="0" rtl="0" algn="l">
              <a:lnSpc>
                <a:spcPct val="100000"/>
              </a:lnSpc>
              <a:spcBef>
                <a:spcPts val="0"/>
              </a:spcBef>
              <a:spcAft>
                <a:spcPts val="0"/>
              </a:spcAft>
              <a:buSzPts val="1100"/>
              <a:buNone/>
            </a:pPr>
            <a:r>
              <a:t/>
            </a:r>
            <a:endParaRPr sz="1200"/>
          </a:p>
          <a:p>
            <a:pPr indent="0" lvl="0" marL="0" rtl="0" algn="l">
              <a:lnSpc>
                <a:spcPct val="100000"/>
              </a:lnSpc>
              <a:spcBef>
                <a:spcPts val="0"/>
              </a:spcBef>
              <a:spcAft>
                <a:spcPts val="0"/>
              </a:spcAft>
              <a:buSzPts val="1100"/>
              <a:buNone/>
            </a:pPr>
            <a:r>
              <a:t/>
            </a:r>
            <a:endParaRPr sz="1200"/>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1" name="Shape 911"/>
        <p:cNvGrpSpPr/>
        <p:nvPr/>
      </p:nvGrpSpPr>
      <p:grpSpPr>
        <a:xfrm>
          <a:off x="0" y="0"/>
          <a:ext cx="0" cy="0"/>
          <a:chOff x="0" y="0"/>
          <a:chExt cx="0" cy="0"/>
        </a:xfrm>
      </p:grpSpPr>
      <p:sp>
        <p:nvSpPr>
          <p:cNvPr id="912" name="Google Shape;912;p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13" name="Google Shape;913;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200"/>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0" name="Shape 920"/>
        <p:cNvGrpSpPr/>
        <p:nvPr/>
      </p:nvGrpSpPr>
      <p:grpSpPr>
        <a:xfrm>
          <a:off x="0" y="0"/>
          <a:ext cx="0" cy="0"/>
          <a:chOff x="0" y="0"/>
          <a:chExt cx="0" cy="0"/>
        </a:xfrm>
      </p:grpSpPr>
      <p:sp>
        <p:nvSpPr>
          <p:cNvPr id="921" name="Google Shape;921;g29d66e44e9c_0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22" name="Google Shape;922;g29d66e44e9c_0_1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sz="1200"/>
              <a:t>Thank you, Grace!</a:t>
            </a:r>
            <a:endParaRPr sz="1200"/>
          </a:p>
          <a:p>
            <a:pPr indent="0" lvl="0" marL="0" rtl="0" algn="l">
              <a:lnSpc>
                <a:spcPct val="100000"/>
              </a:lnSpc>
              <a:spcBef>
                <a:spcPts val="0"/>
              </a:spcBef>
              <a:spcAft>
                <a:spcPts val="0"/>
              </a:spcAft>
              <a:buSzPts val="1100"/>
              <a:buNone/>
            </a:pPr>
            <a:r>
              <a:t/>
            </a:r>
            <a:endParaRPr sz="1200"/>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9" name="Shape 929"/>
        <p:cNvGrpSpPr/>
        <p:nvPr/>
      </p:nvGrpSpPr>
      <p:grpSpPr>
        <a:xfrm>
          <a:off x="0" y="0"/>
          <a:ext cx="0" cy="0"/>
          <a:chOff x="0" y="0"/>
          <a:chExt cx="0" cy="0"/>
        </a:xfrm>
      </p:grpSpPr>
      <p:sp>
        <p:nvSpPr>
          <p:cNvPr id="930" name="Google Shape;930;g29d66e44e9c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31" name="Google Shape;931;g29d66e44e9c_0_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8" name="Shape 938"/>
        <p:cNvGrpSpPr/>
        <p:nvPr/>
      </p:nvGrpSpPr>
      <p:grpSpPr>
        <a:xfrm>
          <a:off x="0" y="0"/>
          <a:ext cx="0" cy="0"/>
          <a:chOff x="0" y="0"/>
          <a:chExt cx="0" cy="0"/>
        </a:xfrm>
      </p:grpSpPr>
      <p:sp>
        <p:nvSpPr>
          <p:cNvPr id="939" name="Google Shape;939;g29d66e44e9c_0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40" name="Google Shape;940;g29d66e44e9c_0_1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3" name="Google Shape;433;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sz="1200"/>
              <a:t>How did we come up with our project idea?</a:t>
            </a:r>
            <a:endParaRPr sz="1200"/>
          </a:p>
          <a:p>
            <a:pPr indent="0" lvl="0" marL="0" rtl="0" algn="l">
              <a:lnSpc>
                <a:spcPct val="100000"/>
              </a:lnSpc>
              <a:spcBef>
                <a:spcPts val="0"/>
              </a:spcBef>
              <a:spcAft>
                <a:spcPts val="0"/>
              </a:spcAft>
              <a:buSzPts val="1100"/>
              <a:buNone/>
            </a:pPr>
            <a:r>
              <a:t/>
            </a:r>
            <a:endParaRPr sz="1200"/>
          </a:p>
          <a:p>
            <a:pPr indent="0" lvl="0" marL="0" rtl="0" algn="l">
              <a:lnSpc>
                <a:spcPct val="100000"/>
              </a:lnSpc>
              <a:spcBef>
                <a:spcPts val="0"/>
              </a:spcBef>
              <a:spcAft>
                <a:spcPts val="0"/>
              </a:spcAft>
              <a:buSzPts val="1100"/>
              <a:buNone/>
            </a:pPr>
            <a:r>
              <a:rPr lang="en" sz="1200"/>
              <a:t>We were talking about how unsatisfied we are with the music recommendations we get from Spotify or other music streaming platforms.</a:t>
            </a:r>
            <a:endParaRPr sz="1200"/>
          </a:p>
          <a:p>
            <a:pPr indent="0" lvl="0" marL="0" rtl="0" algn="l">
              <a:lnSpc>
                <a:spcPct val="100000"/>
              </a:lnSpc>
              <a:spcBef>
                <a:spcPts val="0"/>
              </a:spcBef>
              <a:spcAft>
                <a:spcPts val="0"/>
              </a:spcAft>
              <a:buSzPts val="1100"/>
              <a:buNone/>
            </a:pPr>
            <a:r>
              <a:rPr lang="en" sz="1200"/>
              <a:t>When we talked about why we don’t like the recommendations we figured out, that the same songs were proposed partly repeatedly or the tracks didn’t fit the mood we were in or the activity we were engaged in. </a:t>
            </a:r>
            <a:endParaRPr sz="1200"/>
          </a:p>
          <a:p>
            <a:pPr indent="0" lvl="0" marL="0" rtl="0" algn="l">
              <a:lnSpc>
                <a:spcPct val="100000"/>
              </a:lnSpc>
              <a:spcBef>
                <a:spcPts val="0"/>
              </a:spcBef>
              <a:spcAft>
                <a:spcPts val="0"/>
              </a:spcAft>
              <a:buSzPts val="1100"/>
              <a:buNone/>
            </a:pPr>
            <a:r>
              <a:rPr lang="en" sz="1200"/>
              <a:t>By thinking of ways how to tackle these problems we came to the conclusion, that it would be nice to have some kind of user input, to make the track recommendations fit the user preferences. We then pinpointed the two features mood and genre to act as filters for better predictions. </a:t>
            </a:r>
            <a:endParaRPr sz="1200"/>
          </a:p>
          <a:p>
            <a:pPr indent="0" lvl="0" marL="0" rtl="0" algn="l">
              <a:lnSpc>
                <a:spcPct val="100000"/>
              </a:lnSpc>
              <a:spcBef>
                <a:spcPts val="0"/>
              </a:spcBef>
              <a:spcAft>
                <a:spcPts val="0"/>
              </a:spcAft>
              <a:buSzPts val="1100"/>
              <a:buNone/>
            </a:pPr>
            <a:r>
              <a:t/>
            </a:r>
            <a:endParaRPr sz="1200"/>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4" name="Shape 944"/>
        <p:cNvGrpSpPr/>
        <p:nvPr/>
      </p:nvGrpSpPr>
      <p:grpSpPr>
        <a:xfrm>
          <a:off x="0" y="0"/>
          <a:ext cx="0" cy="0"/>
          <a:chOff x="0" y="0"/>
          <a:chExt cx="0" cy="0"/>
        </a:xfrm>
      </p:grpSpPr>
      <p:sp>
        <p:nvSpPr>
          <p:cNvPr id="945" name="Google Shape;945;p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46" name="Google Shape;946;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200"/>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2" name="Shape 952"/>
        <p:cNvGrpSpPr/>
        <p:nvPr/>
      </p:nvGrpSpPr>
      <p:grpSpPr>
        <a:xfrm>
          <a:off x="0" y="0"/>
          <a:ext cx="0" cy="0"/>
          <a:chOff x="0" y="0"/>
          <a:chExt cx="0" cy="0"/>
        </a:xfrm>
      </p:grpSpPr>
      <p:sp>
        <p:nvSpPr>
          <p:cNvPr id="953" name="Google Shape;953;p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54" name="Google Shape;954;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In slide you can see the flow of our web application.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5" name="Shape 975"/>
        <p:cNvGrpSpPr/>
        <p:nvPr/>
      </p:nvGrpSpPr>
      <p:grpSpPr>
        <a:xfrm>
          <a:off x="0" y="0"/>
          <a:ext cx="0" cy="0"/>
          <a:chOff x="0" y="0"/>
          <a:chExt cx="0" cy="0"/>
        </a:xfrm>
      </p:grpSpPr>
      <p:sp>
        <p:nvSpPr>
          <p:cNvPr id="976" name="Google Shape;976;p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77" name="Google Shape;977;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3" name="Shape 983"/>
        <p:cNvGrpSpPr/>
        <p:nvPr/>
      </p:nvGrpSpPr>
      <p:grpSpPr>
        <a:xfrm>
          <a:off x="0" y="0"/>
          <a:ext cx="0" cy="0"/>
          <a:chOff x="0" y="0"/>
          <a:chExt cx="0" cy="0"/>
        </a:xfrm>
      </p:grpSpPr>
      <p:sp>
        <p:nvSpPr>
          <p:cNvPr id="984" name="Google Shape;984;g29d66e44e9c_0_2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85" name="Google Shape;985;g29d66e44e9c_0_2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Intro to the Dataset and Highlights</a:t>
            </a:r>
            <a:endParaRPr/>
          </a:p>
          <a:p>
            <a:pPr indent="0" lvl="0" marL="0" rtl="0" algn="l">
              <a:lnSpc>
                <a:spcPct val="100000"/>
              </a:lnSpc>
              <a:spcBef>
                <a:spcPts val="0"/>
              </a:spcBef>
              <a:spcAft>
                <a:spcPts val="0"/>
              </a:spcAft>
              <a:buSzPts val="1100"/>
              <a:buNone/>
            </a:pPr>
            <a:r>
              <a:rPr lang="en"/>
              <a:t>We used the 600k+ dataset from spotify. It consists of two datasets: the tracks dataset and the artists dataset. Our goal is to use Mood and Genre as key features in our ML Model.So we needed to make sure to have all the features in our dataset. Lucky for us after combining the two datasets we had everything we needed to engineer our key features. </a:t>
            </a:r>
            <a:endParaRPr/>
          </a:p>
          <a:p>
            <a:pPr indent="0" lvl="0" marL="0" rtl="0" algn="l">
              <a:lnSpc>
                <a:spcPct val="115000"/>
              </a:lnSpc>
              <a:spcBef>
                <a:spcPts val="1400"/>
              </a:spcBef>
              <a:spcAft>
                <a:spcPts val="0"/>
              </a:spcAft>
              <a:buClr>
                <a:schemeClr val="dk1"/>
              </a:buClr>
              <a:buSzPts val="1100"/>
              <a:buFont typeface="Arial"/>
              <a:buNone/>
            </a:pPr>
            <a:r>
              <a:rPr b="1" lang="en" sz="1300">
                <a:solidFill>
                  <a:schemeClr val="dk1"/>
                </a:solidFill>
              </a:rPr>
              <a:t>Meta-information</a:t>
            </a:r>
            <a:endParaRPr b="1" sz="1300">
              <a:solidFill>
                <a:schemeClr val="dk1"/>
              </a:solidFill>
            </a:endParaRPr>
          </a:p>
          <a:p>
            <a:pPr indent="0" lvl="0" marL="0" rtl="0" algn="l">
              <a:lnSpc>
                <a:spcPct val="115000"/>
              </a:lnSpc>
              <a:spcBef>
                <a:spcPts val="400"/>
              </a:spcBef>
              <a:spcAft>
                <a:spcPts val="0"/>
              </a:spcAft>
              <a:buClr>
                <a:schemeClr val="dk1"/>
              </a:buClr>
              <a:buSzPts val="1100"/>
              <a:buFont typeface="Arial"/>
              <a:buNone/>
            </a:pPr>
            <a:r>
              <a:rPr b="1" lang="en">
                <a:solidFill>
                  <a:schemeClr val="dk1"/>
                </a:solidFill>
              </a:rPr>
              <a:t>Title:</a:t>
            </a:r>
            <a:r>
              <a:rPr lang="en">
                <a:solidFill>
                  <a:schemeClr val="dk1"/>
                </a:solidFill>
              </a:rPr>
              <a:t> Spotify Dataset 1921-2020, 600k+ Tracks</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b="1" lang="en">
                <a:solidFill>
                  <a:schemeClr val="dk1"/>
                </a:solidFill>
              </a:rPr>
              <a:t>Subtitle:</a:t>
            </a:r>
            <a:r>
              <a:rPr lang="en">
                <a:solidFill>
                  <a:schemeClr val="dk1"/>
                </a:solidFill>
              </a:rPr>
              <a:t> Audio features of 600k+ tracks, popularity metrics of 1M+ artists</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b="1" lang="en">
                <a:solidFill>
                  <a:schemeClr val="dk1"/>
                </a:solidFill>
              </a:rPr>
              <a:t>Source:</a:t>
            </a:r>
            <a:r>
              <a:rPr lang="en">
                <a:solidFill>
                  <a:schemeClr val="dk1"/>
                </a:solidFill>
              </a:rPr>
              <a:t> Spotify Web API</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b="1" lang="en">
                <a:solidFill>
                  <a:schemeClr val="dk1"/>
                </a:solidFill>
              </a:rPr>
              <a:t>Creator:</a:t>
            </a:r>
            <a:r>
              <a:rPr lang="en">
                <a:solidFill>
                  <a:schemeClr val="dk1"/>
                </a:solidFill>
              </a:rPr>
              <a:t> Yamac Eren Ay</a:t>
            </a:r>
            <a:endParaRPr>
              <a:solidFill>
                <a:schemeClr val="dk1"/>
              </a:solidFill>
            </a:endParaRPr>
          </a:p>
          <a:p>
            <a:pPr indent="0" lvl="0" marL="0" rtl="0" algn="l">
              <a:lnSpc>
                <a:spcPct val="100000"/>
              </a:lnSpc>
              <a:spcBef>
                <a:spcPts val="0"/>
              </a:spcBef>
              <a:spcAft>
                <a:spcPts val="0"/>
              </a:spcAft>
              <a:buSzPts val="1100"/>
              <a:buNone/>
            </a:pPr>
            <a:r>
              <a:rPr b="1" lang="en">
                <a:solidFill>
                  <a:schemeClr val="dk1"/>
                </a:solidFill>
              </a:rPr>
              <a:t>Release Date (of Last Version):</a:t>
            </a:r>
            <a:r>
              <a:rPr lang="en">
                <a:solidFill>
                  <a:schemeClr val="dk1"/>
                </a:solidFill>
              </a:rPr>
              <a:t> April 2021</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0" name="Shape 1010"/>
        <p:cNvGrpSpPr/>
        <p:nvPr/>
      </p:nvGrpSpPr>
      <p:grpSpPr>
        <a:xfrm>
          <a:off x="0" y="0"/>
          <a:ext cx="0" cy="0"/>
          <a:chOff x="0" y="0"/>
          <a:chExt cx="0" cy="0"/>
        </a:xfrm>
      </p:grpSpPr>
      <p:sp>
        <p:nvSpPr>
          <p:cNvPr id="1011" name="Google Shape;1011;p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12" name="Google Shape;1012;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8" name="Shape 1018"/>
        <p:cNvGrpSpPr/>
        <p:nvPr/>
      </p:nvGrpSpPr>
      <p:grpSpPr>
        <a:xfrm>
          <a:off x="0" y="0"/>
          <a:ext cx="0" cy="0"/>
          <a:chOff x="0" y="0"/>
          <a:chExt cx="0" cy="0"/>
        </a:xfrm>
      </p:grpSpPr>
      <p:sp>
        <p:nvSpPr>
          <p:cNvPr id="1019" name="Google Shape;1019;p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20" name="Google Shape;1020;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6" name="Shape 1026"/>
        <p:cNvGrpSpPr/>
        <p:nvPr/>
      </p:nvGrpSpPr>
      <p:grpSpPr>
        <a:xfrm>
          <a:off x="0" y="0"/>
          <a:ext cx="0" cy="0"/>
          <a:chOff x="0" y="0"/>
          <a:chExt cx="0" cy="0"/>
        </a:xfrm>
      </p:grpSpPr>
      <p:sp>
        <p:nvSpPr>
          <p:cNvPr id="1027" name="Google Shape;1027;p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28" name="Google Shape;1028;p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2" name="Google Shape;442;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sz="1200"/>
              <a:t>Why did we go with these two features mood and genre? </a:t>
            </a:r>
            <a:endParaRPr sz="1200"/>
          </a:p>
          <a:p>
            <a:pPr indent="0" lvl="0" marL="0" rtl="0" algn="l">
              <a:lnSpc>
                <a:spcPct val="100000"/>
              </a:lnSpc>
              <a:spcBef>
                <a:spcPts val="0"/>
              </a:spcBef>
              <a:spcAft>
                <a:spcPts val="0"/>
              </a:spcAft>
              <a:buSzPts val="1100"/>
              <a:buNone/>
            </a:pPr>
            <a:r>
              <a:t/>
            </a:r>
            <a:endParaRPr sz="1200"/>
          </a:p>
          <a:p>
            <a:pPr indent="0" lvl="0" marL="0" rtl="0" algn="l">
              <a:lnSpc>
                <a:spcPct val="100000"/>
              </a:lnSpc>
              <a:spcBef>
                <a:spcPts val="0"/>
              </a:spcBef>
              <a:spcAft>
                <a:spcPts val="0"/>
              </a:spcAft>
              <a:buSzPts val="1100"/>
              <a:buNone/>
            </a:pPr>
            <a:r>
              <a:rPr lang="en" sz="1200"/>
              <a:t>The problem with music recommendations at present is that the recommended tracks often times don’t fit the listeners mood. </a:t>
            </a:r>
            <a:endParaRPr sz="1200"/>
          </a:p>
          <a:p>
            <a:pPr indent="0" lvl="0" marL="0" rtl="0" algn="l">
              <a:lnSpc>
                <a:spcPct val="100000"/>
              </a:lnSpc>
              <a:spcBef>
                <a:spcPts val="0"/>
              </a:spcBef>
              <a:spcAft>
                <a:spcPts val="0"/>
              </a:spcAft>
              <a:buSzPts val="1100"/>
              <a:buNone/>
            </a:pPr>
            <a:r>
              <a:rPr lang="en" sz="1200"/>
              <a:t>For example Spotify uses a complex system of a variety of factors to personalize the listening experience for each user. </a:t>
            </a:r>
            <a:endParaRPr sz="1200"/>
          </a:p>
          <a:p>
            <a:pPr indent="0" lvl="0" marL="0" rtl="0" algn="l">
              <a:lnSpc>
                <a:spcPct val="100000"/>
              </a:lnSpc>
              <a:spcBef>
                <a:spcPts val="0"/>
              </a:spcBef>
              <a:spcAft>
                <a:spcPts val="0"/>
              </a:spcAft>
              <a:buSzPts val="1100"/>
              <a:buNone/>
            </a:pPr>
            <a:r>
              <a:rPr lang="en" sz="1200"/>
              <a:t>These factors include the user's listening history, their favorite songs and artists, and the genres and playlists they listen to. </a:t>
            </a:r>
            <a:endParaRPr sz="1200"/>
          </a:p>
          <a:p>
            <a:pPr indent="0" lvl="0" marL="0" rtl="0" algn="l">
              <a:lnSpc>
                <a:spcPct val="100000"/>
              </a:lnSpc>
              <a:spcBef>
                <a:spcPts val="0"/>
              </a:spcBef>
              <a:spcAft>
                <a:spcPts val="0"/>
              </a:spcAft>
              <a:buSzPts val="1100"/>
              <a:buNone/>
            </a:pPr>
            <a:r>
              <a:rPr lang="en" sz="1200">
                <a:solidFill>
                  <a:schemeClr val="dk1"/>
                </a:solidFill>
              </a:rPr>
              <a:t>The problem is, that mood isn’t tracked. And it’s the most human thing to change moods over the course of time - be it days or hours. </a:t>
            </a:r>
            <a:endParaRPr sz="1200">
              <a:solidFill>
                <a:schemeClr val="dk1"/>
              </a:solidFill>
            </a:endParaRPr>
          </a:p>
          <a:p>
            <a:pPr indent="0" lvl="0" marL="0" rtl="0" algn="l">
              <a:lnSpc>
                <a:spcPct val="100000"/>
              </a:lnSpc>
              <a:spcBef>
                <a:spcPts val="0"/>
              </a:spcBef>
              <a:spcAft>
                <a:spcPts val="0"/>
              </a:spcAft>
              <a:buSzPts val="1100"/>
              <a:buNone/>
            </a:pPr>
            <a:r>
              <a:rPr lang="en" sz="1200">
                <a:solidFill>
                  <a:schemeClr val="dk1"/>
                </a:solidFill>
              </a:rPr>
              <a:t>So, when we are sad on one day for example and listen extensively to sad songs, the algorithm is bound to recommend these songs again to the user, </a:t>
            </a:r>
            <a:endParaRPr sz="1200">
              <a:solidFill>
                <a:schemeClr val="dk1"/>
              </a:solidFill>
            </a:endParaRPr>
          </a:p>
          <a:p>
            <a:pPr indent="0" lvl="0" marL="0" rtl="0" algn="l">
              <a:lnSpc>
                <a:spcPct val="100000"/>
              </a:lnSpc>
              <a:spcBef>
                <a:spcPts val="0"/>
              </a:spcBef>
              <a:spcAft>
                <a:spcPts val="0"/>
              </a:spcAft>
              <a:buSzPts val="1100"/>
              <a:buNone/>
            </a:pPr>
            <a:r>
              <a:rPr lang="en" sz="1200">
                <a:solidFill>
                  <a:schemeClr val="dk1"/>
                </a:solidFill>
              </a:rPr>
              <a:t>even if the user isn’t in a sad mood any more.</a:t>
            </a:r>
            <a:endParaRPr sz="1200">
              <a:solidFill>
                <a:schemeClr val="dk1"/>
              </a:solidFill>
            </a:endParaRPr>
          </a:p>
          <a:p>
            <a:pPr indent="0" lvl="0" marL="0" rtl="0" algn="l">
              <a:lnSpc>
                <a:spcPct val="100000"/>
              </a:lnSpc>
              <a:spcBef>
                <a:spcPts val="0"/>
              </a:spcBef>
              <a:spcAft>
                <a:spcPts val="0"/>
              </a:spcAft>
              <a:buSzPts val="1100"/>
              <a:buNone/>
            </a:pPr>
            <a:r>
              <a:t/>
            </a:r>
            <a:endParaRPr sz="1200"/>
          </a:p>
          <a:p>
            <a:pPr indent="0" lvl="0" marL="0" rtl="0" algn="l">
              <a:lnSpc>
                <a:spcPct val="100000"/>
              </a:lnSpc>
              <a:spcBef>
                <a:spcPts val="0"/>
              </a:spcBef>
              <a:spcAft>
                <a:spcPts val="0"/>
              </a:spcAft>
              <a:buSzPts val="1100"/>
              <a:buNone/>
            </a:pPr>
            <a:r>
              <a:rPr lang="en" sz="1200"/>
              <a:t>Source</a:t>
            </a:r>
            <a:endParaRPr sz="1200"/>
          </a:p>
          <a:p>
            <a:pPr indent="0" lvl="0" marL="0" rtl="0" algn="l">
              <a:lnSpc>
                <a:spcPct val="100000"/>
              </a:lnSpc>
              <a:spcBef>
                <a:spcPts val="0"/>
              </a:spcBef>
              <a:spcAft>
                <a:spcPts val="0"/>
              </a:spcAft>
              <a:buSzPts val="1100"/>
              <a:buNone/>
            </a:pPr>
            <a:r>
              <a:rPr lang="en" sz="1200"/>
              <a:t>(How Does the Spotify Algorithm work in 2023? The Spotify Algorithm Explained | iSpyTunes: https://www.ispytunes.com/post/spotify-algorithm-explained)</a:t>
            </a:r>
            <a:endParaRPr sz="1200"/>
          </a:p>
          <a:p>
            <a:pPr indent="0" lvl="0" marL="0" rtl="0" algn="l">
              <a:lnSpc>
                <a:spcPct val="100000"/>
              </a:lnSpc>
              <a:spcBef>
                <a:spcPts val="0"/>
              </a:spcBef>
              <a:spcAft>
                <a:spcPts val="0"/>
              </a:spcAft>
              <a:buSzPts val="1100"/>
              <a:buNone/>
            </a:pPr>
            <a:r>
              <a:t/>
            </a:r>
            <a:endParaRPr sz="1200"/>
          </a:p>
          <a:p>
            <a:pPr indent="0" lvl="0" marL="0" rtl="0" algn="ctr">
              <a:lnSpc>
                <a:spcPct val="115000"/>
              </a:lnSpc>
              <a:spcBef>
                <a:spcPts val="1200"/>
              </a:spcBef>
              <a:spcAft>
                <a:spcPts val="1200"/>
              </a:spcAft>
              <a:buClr>
                <a:schemeClr val="dk1"/>
              </a:buClr>
              <a:buSzPts val="1100"/>
              <a:buFont typeface="Arial"/>
              <a:buNone/>
            </a:pPr>
            <a:r>
              <a:t/>
            </a:r>
            <a:endParaRPr sz="1200"/>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6" name="Google Shape;456;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sz="1200">
                <a:solidFill>
                  <a:schemeClr val="dk1"/>
                </a:solidFill>
              </a:rPr>
              <a:t>But why is it so important, that music fits our mood?</a:t>
            </a:r>
            <a:endParaRPr sz="1200">
              <a:solidFill>
                <a:schemeClr val="dk1"/>
              </a:solidFill>
            </a:endParaRPr>
          </a:p>
          <a:p>
            <a:pPr indent="0" lvl="0" marL="0" rtl="0" algn="l">
              <a:lnSpc>
                <a:spcPct val="100000"/>
              </a:lnSpc>
              <a:spcBef>
                <a:spcPts val="0"/>
              </a:spcBef>
              <a:spcAft>
                <a:spcPts val="0"/>
              </a:spcAft>
              <a:buSzPts val="1100"/>
              <a:buNone/>
            </a:pPr>
            <a:r>
              <a:t/>
            </a:r>
            <a:endParaRPr sz="1200">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sz="1200">
                <a:solidFill>
                  <a:schemeClr val="dk1"/>
                </a:solidFill>
              </a:rPr>
              <a:t>Participants of a study, </a:t>
            </a:r>
            <a:r>
              <a:rPr baseline="30000" lang="en" sz="1200">
                <a:solidFill>
                  <a:schemeClr val="dk1"/>
                </a:solidFill>
              </a:rPr>
              <a:t> </a:t>
            </a:r>
            <a:r>
              <a:rPr lang="en" sz="1200">
                <a:solidFill>
                  <a:schemeClr val="dk1"/>
                </a:solidFill>
              </a:rPr>
              <a:t>conducted by British psychologists, responded that they use music to express emotions and manage their mood. </a:t>
            </a:r>
            <a:endParaRPr sz="1200">
              <a:solidFill>
                <a:schemeClr val="dk1"/>
              </a:solidFill>
            </a:endParaRPr>
          </a:p>
          <a:p>
            <a:pPr indent="0" lvl="0" marL="0" rtl="0" algn="l">
              <a:lnSpc>
                <a:spcPct val="100000"/>
              </a:lnSpc>
              <a:spcBef>
                <a:spcPts val="0"/>
              </a:spcBef>
              <a:spcAft>
                <a:spcPts val="0"/>
              </a:spcAft>
              <a:buSzPts val="1100"/>
              <a:buNone/>
            </a:pPr>
            <a:r>
              <a:t/>
            </a:r>
            <a:endParaRPr sz="1200">
              <a:solidFill>
                <a:schemeClr val="dk1"/>
              </a:solidFill>
            </a:endParaRPr>
          </a:p>
          <a:p>
            <a:pPr indent="0" lvl="0" marL="0" rtl="0" algn="l">
              <a:lnSpc>
                <a:spcPct val="150000"/>
              </a:lnSpc>
              <a:spcBef>
                <a:spcPts val="0"/>
              </a:spcBef>
              <a:spcAft>
                <a:spcPts val="0"/>
              </a:spcAft>
              <a:buClr>
                <a:schemeClr val="dk1"/>
              </a:buClr>
              <a:buSzPts val="1100"/>
              <a:buFont typeface="Arial"/>
              <a:buNone/>
            </a:pPr>
            <a:r>
              <a:rPr lang="en" sz="1200">
                <a:solidFill>
                  <a:schemeClr val="dk1"/>
                </a:solidFill>
              </a:rPr>
              <a:t>They used music :</a:t>
            </a:r>
            <a:endParaRPr sz="1200">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sz="1200">
                <a:solidFill>
                  <a:schemeClr val="dk1"/>
                </a:solidFill>
              </a:rPr>
              <a:t>“To put them in the mood they want to be in”, - like feeling sad and wanting to feel better</a:t>
            </a:r>
            <a:endParaRPr sz="1200">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sz="1200">
                <a:solidFill>
                  <a:schemeClr val="dk1"/>
                </a:solidFill>
              </a:rPr>
              <a:t>“To get them into a certain mood or feel a certain way” </a:t>
            </a:r>
            <a:endParaRPr sz="1200">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sz="1200">
                <a:solidFill>
                  <a:schemeClr val="dk1"/>
                </a:solidFill>
              </a:rPr>
              <a:t>“To put them in a particular mood or get them out of a particular mood”</a:t>
            </a:r>
            <a:endParaRPr sz="1200">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sz="1200">
                <a:solidFill>
                  <a:schemeClr val="dk1"/>
                </a:solidFill>
              </a:rPr>
              <a:t>And </a:t>
            </a:r>
            <a:endParaRPr sz="1200">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sz="1200">
                <a:solidFill>
                  <a:schemeClr val="dk1"/>
                </a:solidFill>
              </a:rPr>
              <a:t>“To put them in the mood for something” like learning or working out.</a:t>
            </a:r>
            <a:endParaRPr sz="1200">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sz="1200">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sz="1200">
                <a:solidFill>
                  <a:schemeClr val="dk1"/>
                </a:solidFill>
              </a:rPr>
              <a:t>So music becomes a tool for us to manage our moods.</a:t>
            </a:r>
            <a:endParaRPr sz="1200">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sz="1400">
              <a:solidFill>
                <a:schemeClr val="dk1"/>
              </a:solidFill>
              <a:latin typeface="Roboto Light"/>
              <a:ea typeface="Roboto Light"/>
              <a:cs typeface="Roboto Light"/>
              <a:sym typeface="Roboto Light"/>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0" name="Google Shape;470;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sz="1200"/>
              <a:t>Aside from mood the Algorithm has </a:t>
            </a:r>
            <a:r>
              <a:rPr lang="en" sz="1200">
                <a:solidFill>
                  <a:schemeClr val="dk1"/>
                </a:solidFill>
              </a:rPr>
              <a:t>Another problem: </a:t>
            </a:r>
            <a:r>
              <a:rPr lang="en" sz="1200"/>
              <a:t>it can't make good song suggestions for people who like to listen to music from multiple genres. </a:t>
            </a:r>
            <a:endParaRPr sz="1200"/>
          </a:p>
          <a:p>
            <a:pPr indent="0" lvl="0" marL="0" rtl="0" algn="l">
              <a:lnSpc>
                <a:spcPct val="100000"/>
              </a:lnSpc>
              <a:spcBef>
                <a:spcPts val="0"/>
              </a:spcBef>
              <a:spcAft>
                <a:spcPts val="0"/>
              </a:spcAft>
              <a:buSzPts val="1100"/>
              <a:buNone/>
            </a:pPr>
            <a:r>
              <a:rPr lang="en" sz="1200"/>
              <a:t>The result is that these users often only get song suggestions from their most dominant music genre. </a:t>
            </a:r>
            <a:endParaRPr sz="1200"/>
          </a:p>
          <a:p>
            <a:pPr indent="0" lvl="0" marL="0" rtl="0" algn="l">
              <a:lnSpc>
                <a:spcPct val="100000"/>
              </a:lnSpc>
              <a:spcBef>
                <a:spcPts val="0"/>
              </a:spcBef>
              <a:spcAft>
                <a:spcPts val="0"/>
              </a:spcAft>
              <a:buSzPts val="1100"/>
              <a:buNone/>
            </a:pPr>
            <a:r>
              <a:rPr lang="en" sz="1200"/>
              <a:t>But they want to enjoy music from other genres as well and therefore demand - from a good recommendations engine - divers recommendations, as they are divers listeners. </a:t>
            </a:r>
            <a:endParaRPr sz="1200"/>
          </a:p>
          <a:p>
            <a:pPr indent="0" lvl="0" marL="0" rtl="0" algn="l">
              <a:lnSpc>
                <a:spcPct val="100000"/>
              </a:lnSpc>
              <a:spcBef>
                <a:spcPts val="0"/>
              </a:spcBef>
              <a:spcAft>
                <a:spcPts val="0"/>
              </a:spcAft>
              <a:buSzPts val="1100"/>
              <a:buNone/>
            </a:pPr>
            <a:r>
              <a:t/>
            </a:r>
            <a:endParaRPr/>
          </a:p>
          <a:p>
            <a:pPr indent="0" lvl="0" marL="0" rtl="0" algn="ctr">
              <a:lnSpc>
                <a:spcPct val="115000"/>
              </a:lnSpc>
              <a:spcBef>
                <a:spcPts val="1200"/>
              </a:spcBef>
              <a:spcAft>
                <a:spcPts val="1200"/>
              </a:spcAft>
              <a:buClr>
                <a:schemeClr val="dk1"/>
              </a:buClr>
              <a:buSzPts val="1100"/>
              <a:buFont typeface="Arial"/>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4" name="Google Shape;484;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sz="1200">
                <a:solidFill>
                  <a:schemeClr val="dk1"/>
                </a:solidFill>
              </a:rPr>
              <a:t>Our Vision is </a:t>
            </a:r>
            <a:endParaRPr sz="1200">
              <a:solidFill>
                <a:schemeClr val="dk1"/>
              </a:solidFill>
            </a:endParaRPr>
          </a:p>
          <a:p>
            <a:pPr indent="0" lvl="0" marL="0" rtl="0" algn="l">
              <a:lnSpc>
                <a:spcPct val="100000"/>
              </a:lnSpc>
              <a:spcBef>
                <a:spcPts val="0"/>
              </a:spcBef>
              <a:spcAft>
                <a:spcPts val="0"/>
              </a:spcAft>
              <a:buSzPts val="1100"/>
              <a:buNone/>
            </a:pPr>
            <a:r>
              <a:t/>
            </a:r>
            <a:endParaRPr sz="1200">
              <a:solidFill>
                <a:schemeClr val="dk1"/>
              </a:solidFill>
            </a:endParaRPr>
          </a:p>
          <a:p>
            <a:pPr indent="-304800" lvl="0" marL="457200" rtl="0" algn="l">
              <a:lnSpc>
                <a:spcPct val="100000"/>
              </a:lnSpc>
              <a:spcBef>
                <a:spcPts val="0"/>
              </a:spcBef>
              <a:spcAft>
                <a:spcPts val="0"/>
              </a:spcAft>
              <a:buClr>
                <a:schemeClr val="dk1"/>
              </a:buClr>
              <a:buSzPts val="1200"/>
              <a:buChar char="●"/>
            </a:pPr>
            <a:r>
              <a:rPr lang="en" sz="1200">
                <a:solidFill>
                  <a:schemeClr val="dk1"/>
                </a:solidFill>
              </a:rPr>
              <a:t>To create a music recommendation engine that allows the user to select a mood goal </a:t>
            </a:r>
            <a:endParaRPr sz="1200">
              <a:solidFill>
                <a:schemeClr val="dk1"/>
              </a:solidFill>
            </a:endParaRPr>
          </a:p>
          <a:p>
            <a:pPr indent="0" lvl="0" marL="457200" rtl="0" algn="l">
              <a:lnSpc>
                <a:spcPct val="100000"/>
              </a:lnSpc>
              <a:spcBef>
                <a:spcPts val="0"/>
              </a:spcBef>
              <a:spcAft>
                <a:spcPts val="0"/>
              </a:spcAft>
              <a:buSzPts val="1100"/>
              <a:buNone/>
            </a:pPr>
            <a:r>
              <a:rPr lang="en" sz="1200">
                <a:solidFill>
                  <a:schemeClr val="dk1"/>
                </a:solidFill>
              </a:rPr>
              <a:t>This way they can manage their mood</a:t>
            </a:r>
            <a:endParaRPr sz="1200">
              <a:solidFill>
                <a:schemeClr val="dk1"/>
              </a:solidFill>
            </a:endParaRPr>
          </a:p>
          <a:p>
            <a:pPr indent="-304800" lvl="0" marL="457200" rtl="0" algn="l">
              <a:lnSpc>
                <a:spcPct val="100000"/>
              </a:lnSpc>
              <a:spcBef>
                <a:spcPts val="0"/>
              </a:spcBef>
              <a:spcAft>
                <a:spcPts val="0"/>
              </a:spcAft>
              <a:buClr>
                <a:schemeClr val="dk1"/>
              </a:buClr>
              <a:buSzPts val="1200"/>
              <a:buChar char="●"/>
            </a:pPr>
            <a:r>
              <a:rPr lang="en" sz="1200">
                <a:solidFill>
                  <a:schemeClr val="dk1"/>
                </a:solidFill>
              </a:rPr>
              <a:t>We want to give the user the option to choose a genre so we can give diverse listeners diverse recommendations</a:t>
            </a:r>
            <a:endParaRPr sz="1200">
              <a:solidFill>
                <a:schemeClr val="dk1"/>
              </a:solidFill>
            </a:endParaRPr>
          </a:p>
          <a:p>
            <a:pPr indent="0" lvl="0" marL="457200" rtl="0" algn="l">
              <a:lnSpc>
                <a:spcPct val="100000"/>
              </a:lnSpc>
              <a:spcBef>
                <a:spcPts val="0"/>
              </a:spcBef>
              <a:spcAft>
                <a:spcPts val="0"/>
              </a:spcAft>
              <a:buSzPts val="1100"/>
              <a:buNone/>
            </a:pPr>
            <a:r>
              <a:t/>
            </a:r>
            <a:endParaRPr sz="1200">
              <a:solidFill>
                <a:schemeClr val="dk1"/>
              </a:solidFill>
            </a:endParaRPr>
          </a:p>
          <a:p>
            <a:pPr indent="0" lvl="0" marL="457200" rtl="0" algn="l">
              <a:lnSpc>
                <a:spcPct val="100000"/>
              </a:lnSpc>
              <a:spcBef>
                <a:spcPts val="0"/>
              </a:spcBef>
              <a:spcAft>
                <a:spcPts val="0"/>
              </a:spcAft>
              <a:buSzPts val="1100"/>
              <a:buNone/>
            </a:pPr>
            <a:r>
              <a:rPr lang="en" sz="1200">
                <a:solidFill>
                  <a:schemeClr val="dk1"/>
                </a:solidFill>
              </a:rPr>
              <a:t>With this we want to:</a:t>
            </a:r>
            <a:endParaRPr sz="1200">
              <a:solidFill>
                <a:schemeClr val="dk1"/>
              </a:solidFill>
            </a:endParaRPr>
          </a:p>
          <a:p>
            <a:pPr indent="-304800" lvl="0" marL="457200" rtl="0" algn="l">
              <a:lnSpc>
                <a:spcPct val="100000"/>
              </a:lnSpc>
              <a:spcBef>
                <a:spcPts val="0"/>
              </a:spcBef>
              <a:spcAft>
                <a:spcPts val="0"/>
              </a:spcAft>
              <a:buClr>
                <a:schemeClr val="dk1"/>
              </a:buClr>
              <a:buSzPts val="1200"/>
              <a:buChar char="●"/>
            </a:pPr>
            <a:r>
              <a:rPr lang="en" sz="1200">
                <a:solidFill>
                  <a:schemeClr val="dk1"/>
                </a:solidFill>
              </a:rPr>
              <a:t>Prevent  recommendations based on a dominant genre, </a:t>
            </a:r>
            <a:endParaRPr sz="1200">
              <a:solidFill>
                <a:schemeClr val="dk1"/>
              </a:solidFill>
            </a:endParaRPr>
          </a:p>
          <a:p>
            <a:pPr indent="-304800" lvl="0" marL="457200" rtl="0" algn="l">
              <a:lnSpc>
                <a:spcPct val="100000"/>
              </a:lnSpc>
              <a:spcBef>
                <a:spcPts val="0"/>
              </a:spcBef>
              <a:spcAft>
                <a:spcPts val="0"/>
              </a:spcAft>
              <a:buClr>
                <a:schemeClr val="dk1"/>
              </a:buClr>
              <a:buSzPts val="1200"/>
              <a:buChar char="●"/>
            </a:pPr>
            <a:r>
              <a:rPr lang="en" sz="1200">
                <a:solidFill>
                  <a:schemeClr val="dk1"/>
                </a:solidFill>
              </a:rPr>
              <a:t>repetitions and </a:t>
            </a:r>
            <a:endParaRPr sz="1200">
              <a:solidFill>
                <a:schemeClr val="dk1"/>
              </a:solidFill>
            </a:endParaRPr>
          </a:p>
          <a:p>
            <a:pPr indent="-304800" lvl="0" marL="457200" rtl="0" algn="l">
              <a:lnSpc>
                <a:spcPct val="100000"/>
              </a:lnSpc>
              <a:spcBef>
                <a:spcPts val="0"/>
              </a:spcBef>
              <a:spcAft>
                <a:spcPts val="0"/>
              </a:spcAft>
              <a:buClr>
                <a:schemeClr val="dk1"/>
              </a:buClr>
              <a:buSzPts val="1200"/>
              <a:buChar char="●"/>
            </a:pPr>
            <a:r>
              <a:rPr lang="en" sz="1200">
                <a:solidFill>
                  <a:schemeClr val="dk1"/>
                </a:solidFill>
              </a:rPr>
              <a:t>tracks that don’t fit the mood the users want to be in or achieve. </a:t>
            </a:r>
            <a:endParaRPr sz="1200">
              <a:solidFill>
                <a:schemeClr val="dk1"/>
              </a:solidFill>
            </a:endParaRPr>
          </a:p>
          <a:p>
            <a:pPr indent="0" lvl="0" marL="0" rtl="0" algn="l">
              <a:lnSpc>
                <a:spcPct val="100000"/>
              </a:lnSpc>
              <a:spcBef>
                <a:spcPts val="0"/>
              </a:spcBef>
              <a:spcAft>
                <a:spcPts val="0"/>
              </a:spcAft>
              <a:buSzPts val="1100"/>
              <a:buNone/>
            </a:pPr>
            <a:r>
              <a:t/>
            </a:r>
            <a:endParaRPr sz="1200">
              <a:solidFill>
                <a:schemeClr val="dk1"/>
              </a:solidFill>
            </a:endParaRPr>
          </a:p>
          <a:p>
            <a:pPr indent="0" lvl="0" marL="457200" rtl="0" algn="l">
              <a:lnSpc>
                <a:spcPct val="100000"/>
              </a:lnSpc>
              <a:spcBef>
                <a:spcPts val="0"/>
              </a:spcBef>
              <a:spcAft>
                <a:spcPts val="0"/>
              </a:spcAft>
              <a:buSzPts val="1100"/>
              <a:buNone/>
            </a:pPr>
            <a:r>
              <a:rPr lang="en" sz="1200">
                <a:solidFill>
                  <a:schemeClr val="dk1"/>
                </a:solidFill>
              </a:rPr>
              <a:t>Also the recommendations system is suitable for Individuals as well for Music streaming platforms.</a:t>
            </a:r>
            <a:endParaRPr sz="1200">
              <a:solidFill>
                <a:schemeClr val="dk1"/>
              </a:solidFill>
            </a:endParaRPr>
          </a:p>
          <a:p>
            <a:pPr indent="0" lvl="0" marL="457200" rtl="0" algn="l">
              <a:lnSpc>
                <a:spcPct val="100000"/>
              </a:lnSpc>
              <a:spcBef>
                <a:spcPts val="0"/>
              </a:spcBef>
              <a:spcAft>
                <a:spcPts val="0"/>
              </a:spcAft>
              <a:buSzPts val="1100"/>
              <a:buNone/>
            </a:pPr>
            <a:r>
              <a:t/>
            </a:r>
            <a:endParaRPr sz="1200">
              <a:solidFill>
                <a:schemeClr val="dk1"/>
              </a:solidFill>
            </a:endParaRPr>
          </a:p>
          <a:p>
            <a:pPr indent="0" lvl="0" marL="457200" rtl="0" algn="l">
              <a:lnSpc>
                <a:spcPct val="100000"/>
              </a:lnSpc>
              <a:spcBef>
                <a:spcPts val="0"/>
              </a:spcBef>
              <a:spcAft>
                <a:spcPts val="0"/>
              </a:spcAft>
              <a:buSzPts val="1100"/>
              <a:buNone/>
            </a:pPr>
            <a:r>
              <a:rPr lang="en" sz="1200">
                <a:solidFill>
                  <a:schemeClr val="dk1"/>
                </a:solidFill>
              </a:rPr>
              <a:t>Our overall Goal is to </a:t>
            </a:r>
            <a:r>
              <a:rPr b="1" lang="en" sz="1200">
                <a:solidFill>
                  <a:schemeClr val="dk1"/>
                </a:solidFill>
              </a:rPr>
              <a:t>Improve the user experience</a:t>
            </a:r>
            <a:r>
              <a:rPr lang="en" sz="1200">
                <a:solidFill>
                  <a:schemeClr val="dk1"/>
                </a:solidFill>
              </a:rPr>
              <a:t>.</a:t>
            </a:r>
            <a:endParaRPr sz="1200">
              <a:solidFill>
                <a:schemeClr val="dk1"/>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 name="Shape 502"/>
        <p:cNvGrpSpPr/>
        <p:nvPr/>
      </p:nvGrpSpPr>
      <p:grpSpPr>
        <a:xfrm>
          <a:off x="0" y="0"/>
          <a:ext cx="0" cy="0"/>
          <a:chOff x="0" y="0"/>
          <a:chExt cx="0" cy="0"/>
        </a:xfrm>
      </p:grpSpPr>
      <p:sp>
        <p:nvSpPr>
          <p:cNvPr id="503" name="Google Shape;503;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4" name="Google Shape;504;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sz="1200"/>
              <a:t>Just a quick look at our tech stack. These are the tools we used.</a:t>
            </a:r>
            <a:endParaRPr sz="1200"/>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1" name="Shape 551"/>
        <p:cNvGrpSpPr/>
        <p:nvPr/>
      </p:nvGrpSpPr>
      <p:grpSpPr>
        <a:xfrm>
          <a:off x="0" y="0"/>
          <a:ext cx="0" cy="0"/>
          <a:chOff x="0" y="0"/>
          <a:chExt cx="0" cy="0"/>
        </a:xfrm>
      </p:grpSpPr>
      <p:sp>
        <p:nvSpPr>
          <p:cNvPr id="552" name="Google Shape;552;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3" name="Google Shape;553;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I want to give you a short introduction to our dataset:</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We used the 600k+ dataset from spotify. It consists of two datasets: the tracks dataset and the artists dataset. </a:t>
            </a:r>
            <a:endParaRPr/>
          </a:p>
          <a:p>
            <a:pPr indent="0" lvl="0" marL="0" rtl="0" algn="l">
              <a:lnSpc>
                <a:spcPct val="100000"/>
              </a:lnSpc>
              <a:spcBef>
                <a:spcPts val="0"/>
              </a:spcBef>
              <a:spcAft>
                <a:spcPts val="0"/>
              </a:spcAft>
              <a:buSzPts val="1100"/>
              <a:buNone/>
            </a:pPr>
            <a:r>
              <a:rPr lang="en"/>
              <a:t>The tracks were from the last 100 years, so we have tracks in our dataset that are from the 1920ies as well from the 2020ies.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a:p>
            <a:pPr indent="0" lvl="0" marL="0" rtl="0" algn="l">
              <a:lnSpc>
                <a:spcPct val="115000"/>
              </a:lnSpc>
              <a:spcBef>
                <a:spcPts val="1400"/>
              </a:spcBef>
              <a:spcAft>
                <a:spcPts val="0"/>
              </a:spcAft>
              <a:buClr>
                <a:schemeClr val="dk1"/>
              </a:buClr>
              <a:buSzPts val="1100"/>
              <a:buFont typeface="Arial"/>
              <a:buNone/>
            </a:pPr>
            <a:r>
              <a:rPr b="1" lang="en" sz="1200">
                <a:solidFill>
                  <a:schemeClr val="dk1"/>
                </a:solidFill>
              </a:rPr>
              <a:t>(Meta-information</a:t>
            </a:r>
            <a:endParaRPr b="1" sz="1200">
              <a:solidFill>
                <a:schemeClr val="dk1"/>
              </a:solidFill>
            </a:endParaRPr>
          </a:p>
          <a:p>
            <a:pPr indent="0" lvl="0" marL="0" rtl="0" algn="l">
              <a:lnSpc>
                <a:spcPct val="115000"/>
              </a:lnSpc>
              <a:spcBef>
                <a:spcPts val="400"/>
              </a:spcBef>
              <a:spcAft>
                <a:spcPts val="0"/>
              </a:spcAft>
              <a:buClr>
                <a:schemeClr val="dk1"/>
              </a:buClr>
              <a:buSzPts val="1100"/>
              <a:buFont typeface="Arial"/>
              <a:buNone/>
            </a:pPr>
            <a:r>
              <a:rPr b="1" lang="en">
                <a:solidFill>
                  <a:schemeClr val="dk1"/>
                </a:solidFill>
              </a:rPr>
              <a:t>Title:</a:t>
            </a:r>
            <a:r>
              <a:rPr lang="en">
                <a:solidFill>
                  <a:schemeClr val="dk1"/>
                </a:solidFill>
              </a:rPr>
              <a:t> Spotify Dataset 1921-2020, 600k+ Tracks</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b="1" lang="en">
                <a:solidFill>
                  <a:schemeClr val="dk1"/>
                </a:solidFill>
              </a:rPr>
              <a:t>Subtitle:</a:t>
            </a:r>
            <a:r>
              <a:rPr lang="en">
                <a:solidFill>
                  <a:schemeClr val="dk1"/>
                </a:solidFill>
              </a:rPr>
              <a:t> Audio features of 600k+ tracks, popularity metrics of 1M+ artists</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b="1" lang="en">
                <a:solidFill>
                  <a:schemeClr val="dk1"/>
                </a:solidFill>
              </a:rPr>
              <a:t>Source:</a:t>
            </a:r>
            <a:r>
              <a:rPr lang="en">
                <a:solidFill>
                  <a:schemeClr val="dk1"/>
                </a:solidFill>
              </a:rPr>
              <a:t> Spotify Web API</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b="1" lang="en">
                <a:solidFill>
                  <a:schemeClr val="dk1"/>
                </a:solidFill>
              </a:rPr>
              <a:t>Creator:</a:t>
            </a:r>
            <a:r>
              <a:rPr lang="en">
                <a:solidFill>
                  <a:schemeClr val="dk1"/>
                </a:solidFill>
              </a:rPr>
              <a:t> Yamac Eren Ay</a:t>
            </a:r>
            <a:endParaRPr>
              <a:solidFill>
                <a:schemeClr val="dk1"/>
              </a:solidFill>
            </a:endParaRPr>
          </a:p>
          <a:p>
            <a:pPr indent="0" lvl="0" marL="0" rtl="0" algn="l">
              <a:lnSpc>
                <a:spcPct val="100000"/>
              </a:lnSpc>
              <a:spcBef>
                <a:spcPts val="0"/>
              </a:spcBef>
              <a:spcAft>
                <a:spcPts val="0"/>
              </a:spcAft>
              <a:buSzPts val="1100"/>
              <a:buNone/>
            </a:pPr>
            <a:r>
              <a:rPr b="1" lang="en">
                <a:solidFill>
                  <a:schemeClr val="dk1"/>
                </a:solidFill>
              </a:rPr>
              <a:t>Release Date (of Last Version):</a:t>
            </a:r>
            <a:r>
              <a:rPr lang="en">
                <a:solidFill>
                  <a:schemeClr val="dk1"/>
                </a:solidFill>
              </a:rPr>
              <a:t> April 2021</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sz="1400">
                <a:solidFill>
                  <a:schemeClr val="dk1"/>
                </a:solidFill>
              </a:rPr>
              <a:t>Dataset consists of tracks from the years 1922-2021)</a:t>
            </a:r>
            <a:endParaRPr>
              <a:solidFill>
                <a:schemeClr val="dk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4.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34"/>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1" name="Google Shape;11;p34"/>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3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0" name="Shape 50"/>
        <p:cNvGrpSpPr/>
        <p:nvPr/>
      </p:nvGrpSpPr>
      <p:grpSpPr>
        <a:xfrm>
          <a:off x="0" y="0"/>
          <a:ext cx="0" cy="0"/>
          <a:chOff x="0" y="0"/>
          <a:chExt cx="0" cy="0"/>
        </a:xfrm>
      </p:grpSpPr>
      <p:sp>
        <p:nvSpPr>
          <p:cNvPr id="51" name="Google Shape;51;p45"/>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52" name="Google Shape;52;p4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3" name="Shape 53"/>
        <p:cNvGrpSpPr/>
        <p:nvPr/>
      </p:nvGrpSpPr>
      <p:grpSpPr>
        <a:xfrm>
          <a:off x="0" y="0"/>
          <a:ext cx="0" cy="0"/>
          <a:chOff x="0" y="0"/>
          <a:chExt cx="0" cy="0"/>
        </a:xfrm>
      </p:grpSpPr>
      <p:sp>
        <p:nvSpPr>
          <p:cNvPr id="54" name="Google Shape;54;p46"/>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55" name="Google Shape;55;p46"/>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56" name="Google Shape;56;p4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7" name="Shape 57"/>
        <p:cNvGrpSpPr/>
        <p:nvPr/>
      </p:nvGrpSpPr>
      <p:grpSpPr>
        <a:xfrm>
          <a:off x="0" y="0"/>
          <a:ext cx="0" cy="0"/>
          <a:chOff x="0" y="0"/>
          <a:chExt cx="0" cy="0"/>
        </a:xfrm>
      </p:grpSpPr>
      <p:sp>
        <p:nvSpPr>
          <p:cNvPr id="58" name="Google Shape;58;p4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59" name="Shape 59"/>
        <p:cNvGrpSpPr/>
        <p:nvPr/>
      </p:nvGrpSpPr>
      <p:grpSpPr>
        <a:xfrm>
          <a:off x="0" y="0"/>
          <a:ext cx="0" cy="0"/>
          <a:chOff x="0" y="0"/>
          <a:chExt cx="0" cy="0"/>
        </a:xfrm>
      </p:grpSpPr>
      <p:sp>
        <p:nvSpPr>
          <p:cNvPr id="60" name="Google Shape;60;p48"/>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cxnSp>
        <p:nvCxnSpPr>
          <p:cNvPr id="61" name="Google Shape;61;p48"/>
          <p:cNvCxnSpPr/>
          <p:nvPr/>
        </p:nvCxnSpPr>
        <p:spPr>
          <a:xfrm>
            <a:off x="8752780" y="87275"/>
            <a:ext cx="0" cy="5022000"/>
          </a:xfrm>
          <a:prstGeom prst="straightConnector1">
            <a:avLst/>
          </a:prstGeom>
          <a:noFill/>
          <a:ln cap="flat" cmpd="sng" w="28575">
            <a:solidFill>
              <a:schemeClr val="lt1"/>
            </a:solidFill>
            <a:prstDash val="solid"/>
            <a:round/>
            <a:headEnd len="sm" w="sm" type="none"/>
            <a:tailEnd len="sm" w="sm" type="none"/>
          </a:ln>
          <a:effectLst>
            <a:outerShdw blurRad="28575" rotWithShape="0" algn="bl" dir="2820000" dist="28575">
              <a:srgbClr val="000000">
                <a:alpha val="49803"/>
              </a:srgbClr>
            </a:outerShdw>
          </a:effectLst>
        </p:spPr>
      </p:cxnSp>
      <p:sp>
        <p:nvSpPr>
          <p:cNvPr id="62" name="Google Shape;62;p48"/>
          <p:cNvSpPr/>
          <p:nvPr/>
        </p:nvSpPr>
        <p:spPr>
          <a:xfrm>
            <a:off x="8405618" y="-386352"/>
            <a:ext cx="743633" cy="739407"/>
          </a:xfrm>
          <a:custGeom>
            <a:rect b="b" l="l" r="r" t="t"/>
            <a:pathLst>
              <a:path extrusionOk="0" h="100089" w="100661">
                <a:moveTo>
                  <a:pt x="50071" y="0"/>
                </a:moveTo>
                <a:cubicBezTo>
                  <a:pt x="47233" y="20636"/>
                  <a:pt x="27522" y="45579"/>
                  <a:pt x="0" y="50314"/>
                </a:cubicBezTo>
                <a:cubicBezTo>
                  <a:pt x="26529" y="56856"/>
                  <a:pt x="43385" y="73537"/>
                  <a:pt x="50144" y="100088"/>
                </a:cubicBezTo>
                <a:cubicBezTo>
                  <a:pt x="56697" y="73770"/>
                  <a:pt x="73527" y="56953"/>
                  <a:pt x="100661" y="50232"/>
                </a:cubicBezTo>
                <a:cubicBezTo>
                  <a:pt x="87774" y="48238"/>
                  <a:pt x="77048" y="42012"/>
                  <a:pt x="67868" y="32926"/>
                </a:cubicBezTo>
                <a:cubicBezTo>
                  <a:pt x="58625" y="23776"/>
                  <a:pt x="52497" y="12899"/>
                  <a:pt x="5007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 name="Google Shape;63;p48"/>
          <p:cNvSpPr/>
          <p:nvPr/>
        </p:nvSpPr>
        <p:spPr>
          <a:xfrm>
            <a:off x="8405618" y="4786303"/>
            <a:ext cx="743633" cy="739407"/>
          </a:xfrm>
          <a:custGeom>
            <a:rect b="b" l="l" r="r" t="t"/>
            <a:pathLst>
              <a:path extrusionOk="0" h="100089" w="100661">
                <a:moveTo>
                  <a:pt x="50071" y="0"/>
                </a:moveTo>
                <a:cubicBezTo>
                  <a:pt x="47233" y="20636"/>
                  <a:pt x="27522" y="45579"/>
                  <a:pt x="0" y="50314"/>
                </a:cubicBezTo>
                <a:cubicBezTo>
                  <a:pt x="26529" y="56856"/>
                  <a:pt x="43385" y="73537"/>
                  <a:pt x="50144" y="100088"/>
                </a:cubicBezTo>
                <a:cubicBezTo>
                  <a:pt x="56697" y="73770"/>
                  <a:pt x="73527" y="56953"/>
                  <a:pt x="100661" y="50232"/>
                </a:cubicBezTo>
                <a:cubicBezTo>
                  <a:pt x="87774" y="48238"/>
                  <a:pt x="77048" y="42012"/>
                  <a:pt x="67868" y="32926"/>
                </a:cubicBezTo>
                <a:cubicBezTo>
                  <a:pt x="58625" y="23776"/>
                  <a:pt x="52497" y="12899"/>
                  <a:pt x="5007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4" name="Google Shape;64;p48"/>
          <p:cNvPicPr preferRelativeResize="0"/>
          <p:nvPr/>
        </p:nvPicPr>
        <p:blipFill rotWithShape="1">
          <a:blip r:embed="rId2">
            <a:alphaModFix/>
          </a:blip>
          <a:srcRect b="0" l="0" r="0" t="0"/>
          <a:stretch/>
        </p:blipFill>
        <p:spPr>
          <a:xfrm flipH="1">
            <a:off x="-404350" y="-535525"/>
            <a:ext cx="983526" cy="1941770"/>
          </a:xfrm>
          <a:prstGeom prst="rect">
            <a:avLst/>
          </a:prstGeom>
          <a:noFill/>
          <a:ln>
            <a:noFill/>
          </a:ln>
        </p:spPr>
      </p:pic>
      <p:pic>
        <p:nvPicPr>
          <p:cNvPr id="65" name="Google Shape;65;p48"/>
          <p:cNvPicPr preferRelativeResize="0"/>
          <p:nvPr/>
        </p:nvPicPr>
        <p:blipFill rotWithShape="1">
          <a:blip r:embed="rId2">
            <a:alphaModFix/>
          </a:blip>
          <a:srcRect b="0" l="0" r="0" t="0"/>
          <a:stretch/>
        </p:blipFill>
        <p:spPr>
          <a:xfrm flipH="1" rot="-5400000">
            <a:off x="-787050" y="3680862"/>
            <a:ext cx="983526" cy="1941770"/>
          </a:xfrm>
          <a:prstGeom prst="rect">
            <a:avLst/>
          </a:prstGeom>
          <a:noFill/>
          <a:ln>
            <a:noFill/>
          </a:ln>
        </p:spPr>
      </p:pic>
      <p:sp>
        <p:nvSpPr>
          <p:cNvPr id="66" name="Google Shape;66;p48"/>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
    <p:spTree>
      <p:nvGrpSpPr>
        <p:cNvPr id="67" name="Shape 67"/>
        <p:cNvGrpSpPr/>
        <p:nvPr/>
      </p:nvGrpSpPr>
      <p:grpSpPr>
        <a:xfrm>
          <a:off x="0" y="0"/>
          <a:ext cx="0" cy="0"/>
          <a:chOff x="0" y="0"/>
          <a:chExt cx="0" cy="0"/>
        </a:xfrm>
      </p:grpSpPr>
      <p:sp>
        <p:nvSpPr>
          <p:cNvPr id="68" name="Google Shape;68;p49"/>
          <p:cNvSpPr txBox="1"/>
          <p:nvPr>
            <p:ph type="title"/>
          </p:nvPr>
        </p:nvSpPr>
        <p:spPr>
          <a:xfrm>
            <a:off x="716775" y="510900"/>
            <a:ext cx="7710600" cy="4824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solidFill>
                  <a:schemeClr val="lt1"/>
                </a:solidFill>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69" name="Google Shape;69;p49"/>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74" name="Shape 74"/>
        <p:cNvGrpSpPr/>
        <p:nvPr/>
      </p:nvGrpSpPr>
      <p:grpSpPr>
        <a:xfrm>
          <a:off x="0" y="0"/>
          <a:ext cx="0" cy="0"/>
          <a:chOff x="0" y="0"/>
          <a:chExt cx="0" cy="0"/>
        </a:xfrm>
      </p:grpSpPr>
      <p:sp>
        <p:nvSpPr>
          <p:cNvPr id="75" name="Google Shape;75;p36"/>
          <p:cNvSpPr txBox="1"/>
          <p:nvPr>
            <p:ph type="title"/>
          </p:nvPr>
        </p:nvSpPr>
        <p:spPr>
          <a:xfrm>
            <a:off x="4487300" y="2594475"/>
            <a:ext cx="3941700" cy="16365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5000"/>
              <a:buNone/>
              <a:defRPr sz="4500">
                <a:solidFill>
                  <a:schemeClr val="lt1"/>
                </a:solidFill>
              </a:defRPr>
            </a:lvl1pPr>
            <a:lvl2pPr lvl="1" algn="ctr">
              <a:lnSpc>
                <a:spcPct val="100000"/>
              </a:lnSpc>
              <a:spcBef>
                <a:spcPts val="0"/>
              </a:spcBef>
              <a:spcAft>
                <a:spcPts val="0"/>
              </a:spcAft>
              <a:buSzPts val="5000"/>
              <a:buNone/>
              <a:defRPr sz="5000"/>
            </a:lvl2pPr>
            <a:lvl3pPr lvl="2" algn="ctr">
              <a:lnSpc>
                <a:spcPct val="100000"/>
              </a:lnSpc>
              <a:spcBef>
                <a:spcPts val="0"/>
              </a:spcBef>
              <a:spcAft>
                <a:spcPts val="0"/>
              </a:spcAft>
              <a:buSzPts val="5000"/>
              <a:buNone/>
              <a:defRPr sz="5000"/>
            </a:lvl3pPr>
            <a:lvl4pPr lvl="3" algn="ctr">
              <a:lnSpc>
                <a:spcPct val="100000"/>
              </a:lnSpc>
              <a:spcBef>
                <a:spcPts val="0"/>
              </a:spcBef>
              <a:spcAft>
                <a:spcPts val="0"/>
              </a:spcAft>
              <a:buSzPts val="5000"/>
              <a:buNone/>
              <a:defRPr sz="5000"/>
            </a:lvl4pPr>
            <a:lvl5pPr lvl="4" algn="ctr">
              <a:lnSpc>
                <a:spcPct val="100000"/>
              </a:lnSpc>
              <a:spcBef>
                <a:spcPts val="0"/>
              </a:spcBef>
              <a:spcAft>
                <a:spcPts val="0"/>
              </a:spcAft>
              <a:buSzPts val="5000"/>
              <a:buNone/>
              <a:defRPr sz="5000"/>
            </a:lvl5pPr>
            <a:lvl6pPr lvl="5" algn="ctr">
              <a:lnSpc>
                <a:spcPct val="100000"/>
              </a:lnSpc>
              <a:spcBef>
                <a:spcPts val="0"/>
              </a:spcBef>
              <a:spcAft>
                <a:spcPts val="0"/>
              </a:spcAft>
              <a:buSzPts val="5000"/>
              <a:buNone/>
              <a:defRPr sz="5000"/>
            </a:lvl6pPr>
            <a:lvl7pPr lvl="6" algn="ctr">
              <a:lnSpc>
                <a:spcPct val="100000"/>
              </a:lnSpc>
              <a:spcBef>
                <a:spcPts val="0"/>
              </a:spcBef>
              <a:spcAft>
                <a:spcPts val="0"/>
              </a:spcAft>
              <a:buSzPts val="5000"/>
              <a:buNone/>
              <a:defRPr sz="5000"/>
            </a:lvl7pPr>
            <a:lvl8pPr lvl="7" algn="ctr">
              <a:lnSpc>
                <a:spcPct val="100000"/>
              </a:lnSpc>
              <a:spcBef>
                <a:spcPts val="0"/>
              </a:spcBef>
              <a:spcAft>
                <a:spcPts val="0"/>
              </a:spcAft>
              <a:buSzPts val="5000"/>
              <a:buNone/>
              <a:defRPr sz="5000"/>
            </a:lvl8pPr>
            <a:lvl9pPr lvl="8" algn="ctr">
              <a:lnSpc>
                <a:spcPct val="100000"/>
              </a:lnSpc>
              <a:spcBef>
                <a:spcPts val="0"/>
              </a:spcBef>
              <a:spcAft>
                <a:spcPts val="0"/>
              </a:spcAft>
              <a:buSzPts val="5000"/>
              <a:buNone/>
              <a:defRPr sz="5000"/>
            </a:lvl9pPr>
          </a:lstStyle>
          <a:p/>
        </p:txBody>
      </p:sp>
      <p:sp>
        <p:nvSpPr>
          <p:cNvPr id="76" name="Google Shape;76;p36"/>
          <p:cNvSpPr txBox="1"/>
          <p:nvPr>
            <p:ph idx="2" type="title"/>
          </p:nvPr>
        </p:nvSpPr>
        <p:spPr>
          <a:xfrm>
            <a:off x="6875275" y="1113575"/>
            <a:ext cx="1553700" cy="6990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6000"/>
              <a:buNone/>
              <a:defRPr b="0" sz="5000">
                <a:solidFill>
                  <a:schemeClr val="accent3"/>
                </a:solidFill>
                <a:latin typeface="Unbounded Light"/>
                <a:ea typeface="Unbounded Light"/>
                <a:cs typeface="Unbounded Light"/>
                <a:sym typeface="Unbounded Light"/>
              </a:defRPr>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p:txBody>
      </p:sp>
      <p:sp>
        <p:nvSpPr>
          <p:cNvPr id="77" name="Google Shape;77;p36"/>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ind"/>
                <a:ea typeface="Hind"/>
                <a:cs typeface="Hind"/>
                <a:sym typeface="Hind"/>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ind"/>
                <a:ea typeface="Hind"/>
                <a:cs typeface="Hind"/>
                <a:sym typeface="Hind"/>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ind"/>
                <a:ea typeface="Hind"/>
                <a:cs typeface="Hind"/>
                <a:sym typeface="Hind"/>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ind"/>
                <a:ea typeface="Hind"/>
                <a:cs typeface="Hind"/>
                <a:sym typeface="Hind"/>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ind"/>
                <a:ea typeface="Hind"/>
                <a:cs typeface="Hind"/>
                <a:sym typeface="Hind"/>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ind"/>
                <a:ea typeface="Hind"/>
                <a:cs typeface="Hind"/>
                <a:sym typeface="Hind"/>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ind"/>
                <a:ea typeface="Hind"/>
                <a:cs typeface="Hind"/>
                <a:sym typeface="Hind"/>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ind"/>
                <a:ea typeface="Hind"/>
                <a:cs typeface="Hind"/>
                <a:sym typeface="Hind"/>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ind"/>
                <a:ea typeface="Hind"/>
                <a:cs typeface="Hind"/>
                <a:sym typeface="Hind"/>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8" name="Shape 78"/>
        <p:cNvGrpSpPr/>
        <p:nvPr/>
      </p:nvGrpSpPr>
      <p:grpSpPr>
        <a:xfrm>
          <a:off x="0" y="0"/>
          <a:ext cx="0" cy="0"/>
          <a:chOff x="0" y="0"/>
          <a:chExt cx="0" cy="0"/>
        </a:xfrm>
      </p:grpSpPr>
      <p:grpSp>
        <p:nvGrpSpPr>
          <p:cNvPr id="79" name="Google Shape;79;p50"/>
          <p:cNvGrpSpPr/>
          <p:nvPr/>
        </p:nvGrpSpPr>
        <p:grpSpPr>
          <a:xfrm flipH="1" rot="5400000">
            <a:off x="225913" y="86301"/>
            <a:ext cx="54849" cy="275147"/>
            <a:chOff x="6711325" y="271875"/>
            <a:chExt cx="135900" cy="681900"/>
          </a:xfrm>
        </p:grpSpPr>
        <p:sp>
          <p:nvSpPr>
            <p:cNvPr id="80" name="Google Shape;80;p50"/>
            <p:cNvSpPr/>
            <p:nvPr/>
          </p:nvSpPr>
          <p:spPr>
            <a:xfrm>
              <a:off x="6711325" y="271875"/>
              <a:ext cx="135900" cy="1359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 name="Google Shape;81;p50"/>
            <p:cNvSpPr/>
            <p:nvPr/>
          </p:nvSpPr>
          <p:spPr>
            <a:xfrm>
              <a:off x="6711325" y="479925"/>
              <a:ext cx="135900" cy="1359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 name="Google Shape;82;p50"/>
            <p:cNvSpPr/>
            <p:nvPr/>
          </p:nvSpPr>
          <p:spPr>
            <a:xfrm>
              <a:off x="6711325" y="817875"/>
              <a:ext cx="135900" cy="1359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3" name="Google Shape;83;p50"/>
          <p:cNvGrpSpPr/>
          <p:nvPr/>
        </p:nvGrpSpPr>
        <p:grpSpPr>
          <a:xfrm flipH="1" rot="5400000">
            <a:off x="225913" y="4782076"/>
            <a:ext cx="54849" cy="275147"/>
            <a:chOff x="6711325" y="271875"/>
            <a:chExt cx="135900" cy="681900"/>
          </a:xfrm>
        </p:grpSpPr>
        <p:sp>
          <p:nvSpPr>
            <p:cNvPr id="84" name="Google Shape;84;p50"/>
            <p:cNvSpPr/>
            <p:nvPr/>
          </p:nvSpPr>
          <p:spPr>
            <a:xfrm>
              <a:off x="6711325" y="271875"/>
              <a:ext cx="135900" cy="1359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 name="Google Shape;85;p50"/>
            <p:cNvSpPr/>
            <p:nvPr/>
          </p:nvSpPr>
          <p:spPr>
            <a:xfrm>
              <a:off x="6711325" y="479925"/>
              <a:ext cx="135900" cy="1359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 name="Google Shape;86;p50"/>
            <p:cNvSpPr/>
            <p:nvPr/>
          </p:nvSpPr>
          <p:spPr>
            <a:xfrm>
              <a:off x="6711325" y="817875"/>
              <a:ext cx="135900" cy="1359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7" name="Google Shape;87;p50"/>
          <p:cNvSpPr txBox="1"/>
          <p:nvPr>
            <p:ph type="ctrTitle"/>
          </p:nvPr>
        </p:nvSpPr>
        <p:spPr>
          <a:xfrm>
            <a:off x="1034210" y="977625"/>
            <a:ext cx="3626400" cy="2411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191919"/>
              </a:buClr>
              <a:buSzPts val="5200"/>
              <a:buNone/>
              <a:defRPr sz="7200"/>
            </a:lvl1pPr>
            <a:lvl2pPr lvl="1" algn="ctr">
              <a:lnSpc>
                <a:spcPct val="100000"/>
              </a:lnSpc>
              <a:spcBef>
                <a:spcPts val="0"/>
              </a:spcBef>
              <a:spcAft>
                <a:spcPts val="0"/>
              </a:spcAft>
              <a:buClr>
                <a:srgbClr val="191919"/>
              </a:buClr>
              <a:buSzPts val="5200"/>
              <a:buNone/>
              <a:defRPr sz="5200">
                <a:solidFill>
                  <a:srgbClr val="191919"/>
                </a:solidFill>
              </a:defRPr>
            </a:lvl2pPr>
            <a:lvl3pPr lvl="2" algn="ctr">
              <a:lnSpc>
                <a:spcPct val="100000"/>
              </a:lnSpc>
              <a:spcBef>
                <a:spcPts val="0"/>
              </a:spcBef>
              <a:spcAft>
                <a:spcPts val="0"/>
              </a:spcAft>
              <a:buClr>
                <a:srgbClr val="191919"/>
              </a:buClr>
              <a:buSzPts val="5200"/>
              <a:buNone/>
              <a:defRPr sz="5200">
                <a:solidFill>
                  <a:srgbClr val="191919"/>
                </a:solidFill>
              </a:defRPr>
            </a:lvl3pPr>
            <a:lvl4pPr lvl="3" algn="ctr">
              <a:lnSpc>
                <a:spcPct val="100000"/>
              </a:lnSpc>
              <a:spcBef>
                <a:spcPts val="0"/>
              </a:spcBef>
              <a:spcAft>
                <a:spcPts val="0"/>
              </a:spcAft>
              <a:buClr>
                <a:srgbClr val="191919"/>
              </a:buClr>
              <a:buSzPts val="5200"/>
              <a:buNone/>
              <a:defRPr sz="5200">
                <a:solidFill>
                  <a:srgbClr val="191919"/>
                </a:solidFill>
              </a:defRPr>
            </a:lvl4pPr>
            <a:lvl5pPr lvl="4" algn="ctr">
              <a:lnSpc>
                <a:spcPct val="100000"/>
              </a:lnSpc>
              <a:spcBef>
                <a:spcPts val="0"/>
              </a:spcBef>
              <a:spcAft>
                <a:spcPts val="0"/>
              </a:spcAft>
              <a:buClr>
                <a:srgbClr val="191919"/>
              </a:buClr>
              <a:buSzPts val="5200"/>
              <a:buNone/>
              <a:defRPr sz="5200">
                <a:solidFill>
                  <a:srgbClr val="191919"/>
                </a:solidFill>
              </a:defRPr>
            </a:lvl5pPr>
            <a:lvl6pPr lvl="5" algn="ctr">
              <a:lnSpc>
                <a:spcPct val="100000"/>
              </a:lnSpc>
              <a:spcBef>
                <a:spcPts val="0"/>
              </a:spcBef>
              <a:spcAft>
                <a:spcPts val="0"/>
              </a:spcAft>
              <a:buClr>
                <a:srgbClr val="191919"/>
              </a:buClr>
              <a:buSzPts val="5200"/>
              <a:buNone/>
              <a:defRPr sz="5200">
                <a:solidFill>
                  <a:srgbClr val="191919"/>
                </a:solidFill>
              </a:defRPr>
            </a:lvl6pPr>
            <a:lvl7pPr lvl="6" algn="ctr">
              <a:lnSpc>
                <a:spcPct val="100000"/>
              </a:lnSpc>
              <a:spcBef>
                <a:spcPts val="0"/>
              </a:spcBef>
              <a:spcAft>
                <a:spcPts val="0"/>
              </a:spcAft>
              <a:buClr>
                <a:srgbClr val="191919"/>
              </a:buClr>
              <a:buSzPts val="5200"/>
              <a:buNone/>
              <a:defRPr sz="5200">
                <a:solidFill>
                  <a:srgbClr val="191919"/>
                </a:solidFill>
              </a:defRPr>
            </a:lvl7pPr>
            <a:lvl8pPr lvl="7" algn="ctr">
              <a:lnSpc>
                <a:spcPct val="100000"/>
              </a:lnSpc>
              <a:spcBef>
                <a:spcPts val="0"/>
              </a:spcBef>
              <a:spcAft>
                <a:spcPts val="0"/>
              </a:spcAft>
              <a:buClr>
                <a:srgbClr val="191919"/>
              </a:buClr>
              <a:buSzPts val="5200"/>
              <a:buNone/>
              <a:defRPr sz="5200">
                <a:solidFill>
                  <a:srgbClr val="191919"/>
                </a:solidFill>
              </a:defRPr>
            </a:lvl8pPr>
            <a:lvl9pPr lvl="8" algn="ctr">
              <a:lnSpc>
                <a:spcPct val="100000"/>
              </a:lnSpc>
              <a:spcBef>
                <a:spcPts val="0"/>
              </a:spcBef>
              <a:spcAft>
                <a:spcPts val="0"/>
              </a:spcAft>
              <a:buClr>
                <a:srgbClr val="191919"/>
              </a:buClr>
              <a:buSzPts val="5200"/>
              <a:buNone/>
              <a:defRPr sz="5200">
                <a:solidFill>
                  <a:srgbClr val="191919"/>
                </a:solidFill>
              </a:defRPr>
            </a:lvl9pPr>
          </a:lstStyle>
          <a:p/>
        </p:txBody>
      </p:sp>
      <p:sp>
        <p:nvSpPr>
          <p:cNvPr id="88" name="Google Shape;88;p50"/>
          <p:cNvSpPr txBox="1"/>
          <p:nvPr>
            <p:ph idx="1" type="subTitle"/>
          </p:nvPr>
        </p:nvSpPr>
        <p:spPr>
          <a:xfrm>
            <a:off x="1034210" y="3531075"/>
            <a:ext cx="1863300" cy="634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sz="14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89" name="Google Shape;89;p50"/>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ind"/>
                <a:ea typeface="Hind"/>
                <a:cs typeface="Hind"/>
                <a:sym typeface="Hind"/>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ind"/>
                <a:ea typeface="Hind"/>
                <a:cs typeface="Hind"/>
                <a:sym typeface="Hind"/>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ind"/>
                <a:ea typeface="Hind"/>
                <a:cs typeface="Hind"/>
                <a:sym typeface="Hind"/>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ind"/>
                <a:ea typeface="Hind"/>
                <a:cs typeface="Hind"/>
                <a:sym typeface="Hind"/>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ind"/>
                <a:ea typeface="Hind"/>
                <a:cs typeface="Hind"/>
                <a:sym typeface="Hind"/>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ind"/>
                <a:ea typeface="Hind"/>
                <a:cs typeface="Hind"/>
                <a:sym typeface="Hind"/>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ind"/>
                <a:ea typeface="Hind"/>
                <a:cs typeface="Hind"/>
                <a:sym typeface="Hind"/>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ind"/>
                <a:ea typeface="Hind"/>
                <a:cs typeface="Hind"/>
                <a:sym typeface="Hind"/>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ind"/>
                <a:ea typeface="Hind"/>
                <a:cs typeface="Hind"/>
                <a:sym typeface="Hind"/>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90" name="Shape 90"/>
        <p:cNvGrpSpPr/>
        <p:nvPr/>
      </p:nvGrpSpPr>
      <p:grpSpPr>
        <a:xfrm>
          <a:off x="0" y="0"/>
          <a:ext cx="0" cy="0"/>
          <a:chOff x="0" y="0"/>
          <a:chExt cx="0" cy="0"/>
        </a:xfrm>
      </p:grpSpPr>
      <p:sp>
        <p:nvSpPr>
          <p:cNvPr id="91" name="Google Shape;91;p51"/>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700"/>
              <a:buNone/>
              <a:defRPr/>
            </a:lvl1pPr>
            <a:lvl2pPr lvl="1" algn="l">
              <a:lnSpc>
                <a:spcPct val="100000"/>
              </a:lnSpc>
              <a:spcBef>
                <a:spcPts val="0"/>
              </a:spcBef>
              <a:spcAft>
                <a:spcPts val="0"/>
              </a:spcAft>
              <a:buSzPts val="2700"/>
              <a:buNone/>
              <a:defRPr/>
            </a:lvl2pPr>
            <a:lvl3pPr lvl="2" algn="l">
              <a:lnSpc>
                <a:spcPct val="100000"/>
              </a:lnSpc>
              <a:spcBef>
                <a:spcPts val="0"/>
              </a:spcBef>
              <a:spcAft>
                <a:spcPts val="0"/>
              </a:spcAft>
              <a:buSzPts val="2700"/>
              <a:buNone/>
              <a:defRPr/>
            </a:lvl3pPr>
            <a:lvl4pPr lvl="3" algn="l">
              <a:lnSpc>
                <a:spcPct val="100000"/>
              </a:lnSpc>
              <a:spcBef>
                <a:spcPts val="0"/>
              </a:spcBef>
              <a:spcAft>
                <a:spcPts val="0"/>
              </a:spcAft>
              <a:buSzPts val="2700"/>
              <a:buNone/>
              <a:defRPr/>
            </a:lvl4pPr>
            <a:lvl5pPr lvl="4" algn="l">
              <a:lnSpc>
                <a:spcPct val="100000"/>
              </a:lnSpc>
              <a:spcBef>
                <a:spcPts val="0"/>
              </a:spcBef>
              <a:spcAft>
                <a:spcPts val="0"/>
              </a:spcAft>
              <a:buSzPts val="2700"/>
              <a:buNone/>
              <a:defRPr/>
            </a:lvl5pPr>
            <a:lvl6pPr lvl="5" algn="l">
              <a:lnSpc>
                <a:spcPct val="100000"/>
              </a:lnSpc>
              <a:spcBef>
                <a:spcPts val="0"/>
              </a:spcBef>
              <a:spcAft>
                <a:spcPts val="0"/>
              </a:spcAft>
              <a:buSzPts val="2700"/>
              <a:buNone/>
              <a:defRPr/>
            </a:lvl6pPr>
            <a:lvl7pPr lvl="6" algn="l">
              <a:lnSpc>
                <a:spcPct val="100000"/>
              </a:lnSpc>
              <a:spcBef>
                <a:spcPts val="0"/>
              </a:spcBef>
              <a:spcAft>
                <a:spcPts val="0"/>
              </a:spcAft>
              <a:buSzPts val="2700"/>
              <a:buNone/>
              <a:defRPr/>
            </a:lvl7pPr>
            <a:lvl8pPr lvl="7" algn="l">
              <a:lnSpc>
                <a:spcPct val="100000"/>
              </a:lnSpc>
              <a:spcBef>
                <a:spcPts val="0"/>
              </a:spcBef>
              <a:spcAft>
                <a:spcPts val="0"/>
              </a:spcAft>
              <a:buSzPts val="2700"/>
              <a:buNone/>
              <a:defRPr/>
            </a:lvl8pPr>
            <a:lvl9pPr lvl="8" algn="l">
              <a:lnSpc>
                <a:spcPct val="100000"/>
              </a:lnSpc>
              <a:spcBef>
                <a:spcPts val="0"/>
              </a:spcBef>
              <a:spcAft>
                <a:spcPts val="0"/>
              </a:spcAft>
              <a:buSzPts val="2700"/>
              <a:buNone/>
              <a:defRPr/>
            </a:lvl9pPr>
          </a:lstStyle>
          <a:p/>
        </p:txBody>
      </p:sp>
      <p:sp>
        <p:nvSpPr>
          <p:cNvPr id="92" name="Google Shape;92;p51"/>
          <p:cNvSpPr txBox="1"/>
          <p:nvPr>
            <p:ph idx="1" type="body"/>
          </p:nvPr>
        </p:nvSpPr>
        <p:spPr>
          <a:xfrm>
            <a:off x="720000" y="1152475"/>
            <a:ext cx="77040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SzPts val="1400"/>
              <a:buChar char="●"/>
              <a:defRPr/>
            </a:lvl1pPr>
            <a:lvl2pPr indent="-304800" lvl="1" marL="914400" algn="l">
              <a:lnSpc>
                <a:spcPct val="100000"/>
              </a:lnSpc>
              <a:spcBef>
                <a:spcPts val="0"/>
              </a:spcBef>
              <a:spcAft>
                <a:spcPts val="0"/>
              </a:spcAft>
              <a:buSzPts val="1200"/>
              <a:buChar char="○"/>
              <a:defRPr/>
            </a:lvl2pPr>
            <a:lvl3pPr indent="-304800" lvl="2" marL="1371600" algn="l">
              <a:lnSpc>
                <a:spcPct val="100000"/>
              </a:lnSpc>
              <a:spcBef>
                <a:spcPts val="0"/>
              </a:spcBef>
              <a:spcAft>
                <a:spcPts val="0"/>
              </a:spcAft>
              <a:buSzPts val="1200"/>
              <a:buChar char="■"/>
              <a:defRPr/>
            </a:lvl3pPr>
            <a:lvl4pPr indent="-304800" lvl="3" marL="1828800" algn="l">
              <a:lnSpc>
                <a:spcPct val="100000"/>
              </a:lnSpc>
              <a:spcBef>
                <a:spcPts val="0"/>
              </a:spcBef>
              <a:spcAft>
                <a:spcPts val="0"/>
              </a:spcAft>
              <a:buSzPts val="1200"/>
              <a:buChar char="●"/>
              <a:defRPr/>
            </a:lvl4pPr>
            <a:lvl5pPr indent="-304800" lvl="4" marL="2286000" algn="l">
              <a:lnSpc>
                <a:spcPct val="100000"/>
              </a:lnSpc>
              <a:spcBef>
                <a:spcPts val="0"/>
              </a:spcBef>
              <a:spcAft>
                <a:spcPts val="0"/>
              </a:spcAft>
              <a:buSzPts val="1200"/>
              <a:buChar char="○"/>
              <a:defRPr/>
            </a:lvl5pPr>
            <a:lvl6pPr indent="-304800" lvl="5" marL="2743200" algn="l">
              <a:lnSpc>
                <a:spcPct val="100000"/>
              </a:lnSpc>
              <a:spcBef>
                <a:spcPts val="0"/>
              </a:spcBef>
              <a:spcAft>
                <a:spcPts val="0"/>
              </a:spcAft>
              <a:buSzPts val="1200"/>
              <a:buChar char="■"/>
              <a:defRPr/>
            </a:lvl6pPr>
            <a:lvl7pPr indent="-304800" lvl="6" marL="3200400" algn="l">
              <a:lnSpc>
                <a:spcPct val="100000"/>
              </a:lnSpc>
              <a:spcBef>
                <a:spcPts val="0"/>
              </a:spcBef>
              <a:spcAft>
                <a:spcPts val="0"/>
              </a:spcAft>
              <a:buSzPts val="1200"/>
              <a:buChar char="●"/>
              <a:defRPr/>
            </a:lvl7pPr>
            <a:lvl8pPr indent="-304800" lvl="7" marL="3657600" algn="l">
              <a:lnSpc>
                <a:spcPct val="100000"/>
              </a:lnSpc>
              <a:spcBef>
                <a:spcPts val="0"/>
              </a:spcBef>
              <a:spcAft>
                <a:spcPts val="0"/>
              </a:spcAft>
              <a:buSzPts val="1200"/>
              <a:buChar char="○"/>
              <a:defRPr/>
            </a:lvl8pPr>
            <a:lvl9pPr indent="-304800" lvl="8" marL="4114800" algn="l">
              <a:lnSpc>
                <a:spcPct val="100000"/>
              </a:lnSpc>
              <a:spcBef>
                <a:spcPts val="0"/>
              </a:spcBef>
              <a:spcAft>
                <a:spcPts val="0"/>
              </a:spcAft>
              <a:buSzPts val="1200"/>
              <a:buChar char="■"/>
              <a:defRPr/>
            </a:lvl9pPr>
          </a:lstStyle>
          <a:p/>
        </p:txBody>
      </p:sp>
      <p:sp>
        <p:nvSpPr>
          <p:cNvPr id="93" name="Google Shape;93;p51"/>
          <p:cNvSpPr/>
          <p:nvPr/>
        </p:nvSpPr>
        <p:spPr>
          <a:xfrm flipH="1">
            <a:off x="338872" y="-405188"/>
            <a:ext cx="743633" cy="739407"/>
          </a:xfrm>
          <a:custGeom>
            <a:rect b="b" l="l" r="r" t="t"/>
            <a:pathLst>
              <a:path extrusionOk="0" h="100089" w="100661">
                <a:moveTo>
                  <a:pt x="50071" y="0"/>
                </a:moveTo>
                <a:cubicBezTo>
                  <a:pt x="47233" y="20636"/>
                  <a:pt x="27522" y="45579"/>
                  <a:pt x="0" y="50314"/>
                </a:cubicBezTo>
                <a:cubicBezTo>
                  <a:pt x="26529" y="56856"/>
                  <a:pt x="43385" y="73537"/>
                  <a:pt x="50144" y="100088"/>
                </a:cubicBezTo>
                <a:cubicBezTo>
                  <a:pt x="56697" y="73770"/>
                  <a:pt x="73527" y="56953"/>
                  <a:pt x="100661" y="50232"/>
                </a:cubicBezTo>
                <a:cubicBezTo>
                  <a:pt x="87774" y="48238"/>
                  <a:pt x="77048" y="42012"/>
                  <a:pt x="67868" y="32926"/>
                </a:cubicBezTo>
                <a:cubicBezTo>
                  <a:pt x="58625" y="23776"/>
                  <a:pt x="52497" y="12899"/>
                  <a:pt x="5007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 name="Google Shape;94;p51"/>
          <p:cNvSpPr/>
          <p:nvPr/>
        </p:nvSpPr>
        <p:spPr>
          <a:xfrm flipH="1">
            <a:off x="338872" y="4767468"/>
            <a:ext cx="743633" cy="739407"/>
          </a:xfrm>
          <a:custGeom>
            <a:rect b="b" l="l" r="r" t="t"/>
            <a:pathLst>
              <a:path extrusionOk="0" h="100089" w="100661">
                <a:moveTo>
                  <a:pt x="50071" y="0"/>
                </a:moveTo>
                <a:cubicBezTo>
                  <a:pt x="47233" y="20636"/>
                  <a:pt x="27522" y="45579"/>
                  <a:pt x="0" y="50314"/>
                </a:cubicBezTo>
                <a:cubicBezTo>
                  <a:pt x="26529" y="56856"/>
                  <a:pt x="43385" y="73537"/>
                  <a:pt x="50144" y="100088"/>
                </a:cubicBezTo>
                <a:cubicBezTo>
                  <a:pt x="56697" y="73770"/>
                  <a:pt x="73527" y="56953"/>
                  <a:pt x="100661" y="50232"/>
                </a:cubicBezTo>
                <a:cubicBezTo>
                  <a:pt x="87774" y="48238"/>
                  <a:pt x="77048" y="42012"/>
                  <a:pt x="67868" y="32926"/>
                </a:cubicBezTo>
                <a:cubicBezTo>
                  <a:pt x="58625" y="23776"/>
                  <a:pt x="52497" y="12899"/>
                  <a:pt x="5007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 name="Google Shape;95;p51"/>
          <p:cNvSpPr/>
          <p:nvPr/>
        </p:nvSpPr>
        <p:spPr>
          <a:xfrm flipH="1">
            <a:off x="8086622" y="-405188"/>
            <a:ext cx="743633" cy="739407"/>
          </a:xfrm>
          <a:custGeom>
            <a:rect b="b" l="l" r="r" t="t"/>
            <a:pathLst>
              <a:path extrusionOk="0" h="100089" w="100661">
                <a:moveTo>
                  <a:pt x="50071" y="0"/>
                </a:moveTo>
                <a:cubicBezTo>
                  <a:pt x="47233" y="20636"/>
                  <a:pt x="27522" y="45579"/>
                  <a:pt x="0" y="50314"/>
                </a:cubicBezTo>
                <a:cubicBezTo>
                  <a:pt x="26529" y="56856"/>
                  <a:pt x="43385" y="73537"/>
                  <a:pt x="50144" y="100088"/>
                </a:cubicBezTo>
                <a:cubicBezTo>
                  <a:pt x="56697" y="73770"/>
                  <a:pt x="73527" y="56953"/>
                  <a:pt x="100661" y="50232"/>
                </a:cubicBezTo>
                <a:cubicBezTo>
                  <a:pt x="87774" y="48238"/>
                  <a:pt x="77048" y="42012"/>
                  <a:pt x="67868" y="32926"/>
                </a:cubicBezTo>
                <a:cubicBezTo>
                  <a:pt x="58625" y="23776"/>
                  <a:pt x="52497" y="12899"/>
                  <a:pt x="5007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 name="Google Shape;96;p51"/>
          <p:cNvSpPr/>
          <p:nvPr/>
        </p:nvSpPr>
        <p:spPr>
          <a:xfrm flipH="1">
            <a:off x="8086622" y="4767468"/>
            <a:ext cx="743633" cy="739407"/>
          </a:xfrm>
          <a:custGeom>
            <a:rect b="b" l="l" r="r" t="t"/>
            <a:pathLst>
              <a:path extrusionOk="0" h="100089" w="100661">
                <a:moveTo>
                  <a:pt x="50071" y="0"/>
                </a:moveTo>
                <a:cubicBezTo>
                  <a:pt x="47233" y="20636"/>
                  <a:pt x="27522" y="45579"/>
                  <a:pt x="0" y="50314"/>
                </a:cubicBezTo>
                <a:cubicBezTo>
                  <a:pt x="26529" y="56856"/>
                  <a:pt x="43385" y="73537"/>
                  <a:pt x="50144" y="100088"/>
                </a:cubicBezTo>
                <a:cubicBezTo>
                  <a:pt x="56697" y="73770"/>
                  <a:pt x="73527" y="56953"/>
                  <a:pt x="100661" y="50232"/>
                </a:cubicBezTo>
                <a:cubicBezTo>
                  <a:pt x="87774" y="48238"/>
                  <a:pt x="77048" y="42012"/>
                  <a:pt x="67868" y="32926"/>
                </a:cubicBezTo>
                <a:cubicBezTo>
                  <a:pt x="58625" y="23776"/>
                  <a:pt x="52497" y="12899"/>
                  <a:pt x="5007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 name="Google Shape;97;p5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ind"/>
                <a:ea typeface="Hind"/>
                <a:cs typeface="Hind"/>
                <a:sym typeface="Hind"/>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ind"/>
                <a:ea typeface="Hind"/>
                <a:cs typeface="Hind"/>
                <a:sym typeface="Hind"/>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ind"/>
                <a:ea typeface="Hind"/>
                <a:cs typeface="Hind"/>
                <a:sym typeface="Hind"/>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ind"/>
                <a:ea typeface="Hind"/>
                <a:cs typeface="Hind"/>
                <a:sym typeface="Hind"/>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ind"/>
                <a:ea typeface="Hind"/>
                <a:cs typeface="Hind"/>
                <a:sym typeface="Hind"/>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ind"/>
                <a:ea typeface="Hind"/>
                <a:cs typeface="Hind"/>
                <a:sym typeface="Hind"/>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ind"/>
                <a:ea typeface="Hind"/>
                <a:cs typeface="Hind"/>
                <a:sym typeface="Hind"/>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ind"/>
                <a:ea typeface="Hind"/>
                <a:cs typeface="Hind"/>
                <a:sym typeface="Hind"/>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ind"/>
                <a:ea typeface="Hind"/>
                <a:cs typeface="Hind"/>
                <a:sym typeface="Hind"/>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98" name="Shape 98"/>
        <p:cNvGrpSpPr/>
        <p:nvPr/>
      </p:nvGrpSpPr>
      <p:grpSpPr>
        <a:xfrm>
          <a:off x="0" y="0"/>
          <a:ext cx="0" cy="0"/>
          <a:chOff x="0" y="0"/>
          <a:chExt cx="0" cy="0"/>
        </a:xfrm>
      </p:grpSpPr>
      <p:sp>
        <p:nvSpPr>
          <p:cNvPr id="99" name="Google Shape;99;p52"/>
          <p:cNvSpPr txBox="1"/>
          <p:nvPr>
            <p:ph idx="1" type="subTitle"/>
          </p:nvPr>
        </p:nvSpPr>
        <p:spPr>
          <a:xfrm>
            <a:off x="720013" y="2396100"/>
            <a:ext cx="3003600" cy="508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1"/>
              </a:buClr>
              <a:buSzPts val="2400"/>
              <a:buFont typeface="Bebas Neue"/>
              <a:buNone/>
              <a:defRPr sz="1700">
                <a:solidFill>
                  <a:schemeClr val="dk1"/>
                </a:solidFill>
                <a:latin typeface="Unbounded Light"/>
                <a:ea typeface="Unbounded Light"/>
                <a:cs typeface="Unbounded Light"/>
                <a:sym typeface="Unbounded Light"/>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00" name="Google Shape;100;p52"/>
          <p:cNvSpPr txBox="1"/>
          <p:nvPr>
            <p:ph idx="2" type="subTitle"/>
          </p:nvPr>
        </p:nvSpPr>
        <p:spPr>
          <a:xfrm>
            <a:off x="4603488" y="2396100"/>
            <a:ext cx="3003600" cy="508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1"/>
              </a:buClr>
              <a:buSzPts val="2400"/>
              <a:buFont typeface="Bebas Neue"/>
              <a:buNone/>
              <a:defRPr sz="1700">
                <a:solidFill>
                  <a:schemeClr val="dk1"/>
                </a:solidFill>
                <a:latin typeface="Unbounded Light"/>
                <a:ea typeface="Unbounded Light"/>
                <a:cs typeface="Unbounded Light"/>
                <a:sym typeface="Unbounded Light"/>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01" name="Google Shape;101;p52"/>
          <p:cNvSpPr txBox="1"/>
          <p:nvPr>
            <p:ph idx="3" type="subTitle"/>
          </p:nvPr>
        </p:nvSpPr>
        <p:spPr>
          <a:xfrm>
            <a:off x="720000" y="2851575"/>
            <a:ext cx="3003600" cy="1569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02" name="Google Shape;102;p52"/>
          <p:cNvSpPr txBox="1"/>
          <p:nvPr>
            <p:ph idx="4" type="subTitle"/>
          </p:nvPr>
        </p:nvSpPr>
        <p:spPr>
          <a:xfrm>
            <a:off x="4603475" y="2851575"/>
            <a:ext cx="3003600" cy="1569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03" name="Google Shape;103;p52"/>
          <p:cNvSpPr txBox="1"/>
          <p:nvPr>
            <p:ph type="title"/>
          </p:nvPr>
        </p:nvSpPr>
        <p:spPr>
          <a:xfrm>
            <a:off x="720000" y="445025"/>
            <a:ext cx="7704000" cy="1002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700"/>
              <a:buNone/>
              <a:defRPr/>
            </a:lvl1pPr>
            <a:lvl2pPr lvl="1" algn="l">
              <a:lnSpc>
                <a:spcPct val="100000"/>
              </a:lnSpc>
              <a:spcBef>
                <a:spcPts val="0"/>
              </a:spcBef>
              <a:spcAft>
                <a:spcPts val="0"/>
              </a:spcAft>
              <a:buSzPts val="2700"/>
              <a:buNone/>
              <a:defRPr/>
            </a:lvl2pPr>
            <a:lvl3pPr lvl="2" algn="l">
              <a:lnSpc>
                <a:spcPct val="100000"/>
              </a:lnSpc>
              <a:spcBef>
                <a:spcPts val="0"/>
              </a:spcBef>
              <a:spcAft>
                <a:spcPts val="0"/>
              </a:spcAft>
              <a:buSzPts val="2700"/>
              <a:buNone/>
              <a:defRPr/>
            </a:lvl3pPr>
            <a:lvl4pPr lvl="3" algn="l">
              <a:lnSpc>
                <a:spcPct val="100000"/>
              </a:lnSpc>
              <a:spcBef>
                <a:spcPts val="0"/>
              </a:spcBef>
              <a:spcAft>
                <a:spcPts val="0"/>
              </a:spcAft>
              <a:buSzPts val="2700"/>
              <a:buNone/>
              <a:defRPr/>
            </a:lvl4pPr>
            <a:lvl5pPr lvl="4" algn="l">
              <a:lnSpc>
                <a:spcPct val="100000"/>
              </a:lnSpc>
              <a:spcBef>
                <a:spcPts val="0"/>
              </a:spcBef>
              <a:spcAft>
                <a:spcPts val="0"/>
              </a:spcAft>
              <a:buSzPts val="2700"/>
              <a:buNone/>
              <a:defRPr/>
            </a:lvl5pPr>
            <a:lvl6pPr lvl="5" algn="l">
              <a:lnSpc>
                <a:spcPct val="100000"/>
              </a:lnSpc>
              <a:spcBef>
                <a:spcPts val="0"/>
              </a:spcBef>
              <a:spcAft>
                <a:spcPts val="0"/>
              </a:spcAft>
              <a:buSzPts val="2700"/>
              <a:buNone/>
              <a:defRPr/>
            </a:lvl6pPr>
            <a:lvl7pPr lvl="6" algn="l">
              <a:lnSpc>
                <a:spcPct val="100000"/>
              </a:lnSpc>
              <a:spcBef>
                <a:spcPts val="0"/>
              </a:spcBef>
              <a:spcAft>
                <a:spcPts val="0"/>
              </a:spcAft>
              <a:buSzPts val="2700"/>
              <a:buNone/>
              <a:defRPr/>
            </a:lvl7pPr>
            <a:lvl8pPr lvl="7" algn="l">
              <a:lnSpc>
                <a:spcPct val="100000"/>
              </a:lnSpc>
              <a:spcBef>
                <a:spcPts val="0"/>
              </a:spcBef>
              <a:spcAft>
                <a:spcPts val="0"/>
              </a:spcAft>
              <a:buSzPts val="2700"/>
              <a:buNone/>
              <a:defRPr/>
            </a:lvl8pPr>
            <a:lvl9pPr lvl="8" algn="l">
              <a:lnSpc>
                <a:spcPct val="100000"/>
              </a:lnSpc>
              <a:spcBef>
                <a:spcPts val="0"/>
              </a:spcBef>
              <a:spcAft>
                <a:spcPts val="0"/>
              </a:spcAft>
              <a:buSzPts val="2700"/>
              <a:buNone/>
              <a:defRPr/>
            </a:lvl9pPr>
          </a:lstStyle>
          <a:p/>
        </p:txBody>
      </p:sp>
      <p:pic>
        <p:nvPicPr>
          <p:cNvPr id="104" name="Google Shape;104;p52"/>
          <p:cNvPicPr preferRelativeResize="0"/>
          <p:nvPr/>
        </p:nvPicPr>
        <p:blipFill rotWithShape="1">
          <a:blip r:embed="rId2">
            <a:alphaModFix/>
          </a:blip>
          <a:srcRect b="0" l="0" r="0" t="0"/>
          <a:stretch/>
        </p:blipFill>
        <p:spPr>
          <a:xfrm>
            <a:off x="-2482595" y="3"/>
            <a:ext cx="3026666" cy="3026664"/>
          </a:xfrm>
          <a:prstGeom prst="rect">
            <a:avLst/>
          </a:prstGeom>
          <a:noFill/>
          <a:ln>
            <a:noFill/>
          </a:ln>
        </p:spPr>
      </p:pic>
      <p:pic>
        <p:nvPicPr>
          <p:cNvPr id="105" name="Google Shape;105;p52"/>
          <p:cNvPicPr preferRelativeResize="0"/>
          <p:nvPr/>
        </p:nvPicPr>
        <p:blipFill rotWithShape="1">
          <a:blip r:embed="rId2">
            <a:alphaModFix/>
          </a:blip>
          <a:srcRect b="0" l="0" r="0" t="0"/>
          <a:stretch/>
        </p:blipFill>
        <p:spPr>
          <a:xfrm>
            <a:off x="8424005" y="2123191"/>
            <a:ext cx="3026666" cy="3026664"/>
          </a:xfrm>
          <a:prstGeom prst="rect">
            <a:avLst/>
          </a:prstGeom>
          <a:noFill/>
          <a:ln>
            <a:noFill/>
          </a:ln>
        </p:spPr>
      </p:pic>
      <p:sp>
        <p:nvSpPr>
          <p:cNvPr id="106" name="Google Shape;106;p52"/>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ind"/>
                <a:ea typeface="Hind"/>
                <a:cs typeface="Hind"/>
                <a:sym typeface="Hind"/>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ind"/>
                <a:ea typeface="Hind"/>
                <a:cs typeface="Hind"/>
                <a:sym typeface="Hind"/>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ind"/>
                <a:ea typeface="Hind"/>
                <a:cs typeface="Hind"/>
                <a:sym typeface="Hind"/>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ind"/>
                <a:ea typeface="Hind"/>
                <a:cs typeface="Hind"/>
                <a:sym typeface="Hind"/>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ind"/>
                <a:ea typeface="Hind"/>
                <a:cs typeface="Hind"/>
                <a:sym typeface="Hind"/>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ind"/>
                <a:ea typeface="Hind"/>
                <a:cs typeface="Hind"/>
                <a:sym typeface="Hind"/>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ind"/>
                <a:ea typeface="Hind"/>
                <a:cs typeface="Hind"/>
                <a:sym typeface="Hind"/>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ind"/>
                <a:ea typeface="Hind"/>
                <a:cs typeface="Hind"/>
                <a:sym typeface="Hind"/>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ind"/>
                <a:ea typeface="Hind"/>
                <a:cs typeface="Hind"/>
                <a:sym typeface="Hind"/>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07" name="Shape 107"/>
        <p:cNvGrpSpPr/>
        <p:nvPr/>
      </p:nvGrpSpPr>
      <p:grpSpPr>
        <a:xfrm>
          <a:off x="0" y="0"/>
          <a:ext cx="0" cy="0"/>
          <a:chOff x="0" y="0"/>
          <a:chExt cx="0" cy="0"/>
        </a:xfrm>
      </p:grpSpPr>
      <p:sp>
        <p:nvSpPr>
          <p:cNvPr id="108" name="Google Shape;108;p53"/>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700"/>
              <a:buNone/>
              <a:defRPr/>
            </a:lvl1pPr>
            <a:lvl2pPr lvl="1" algn="l">
              <a:lnSpc>
                <a:spcPct val="100000"/>
              </a:lnSpc>
              <a:spcBef>
                <a:spcPts val="0"/>
              </a:spcBef>
              <a:spcAft>
                <a:spcPts val="0"/>
              </a:spcAft>
              <a:buSzPts val="2700"/>
              <a:buNone/>
              <a:defRPr/>
            </a:lvl2pPr>
            <a:lvl3pPr lvl="2" algn="l">
              <a:lnSpc>
                <a:spcPct val="100000"/>
              </a:lnSpc>
              <a:spcBef>
                <a:spcPts val="0"/>
              </a:spcBef>
              <a:spcAft>
                <a:spcPts val="0"/>
              </a:spcAft>
              <a:buSzPts val="2700"/>
              <a:buNone/>
              <a:defRPr/>
            </a:lvl3pPr>
            <a:lvl4pPr lvl="3" algn="l">
              <a:lnSpc>
                <a:spcPct val="100000"/>
              </a:lnSpc>
              <a:spcBef>
                <a:spcPts val="0"/>
              </a:spcBef>
              <a:spcAft>
                <a:spcPts val="0"/>
              </a:spcAft>
              <a:buSzPts val="2700"/>
              <a:buNone/>
              <a:defRPr/>
            </a:lvl4pPr>
            <a:lvl5pPr lvl="4" algn="l">
              <a:lnSpc>
                <a:spcPct val="100000"/>
              </a:lnSpc>
              <a:spcBef>
                <a:spcPts val="0"/>
              </a:spcBef>
              <a:spcAft>
                <a:spcPts val="0"/>
              </a:spcAft>
              <a:buSzPts val="2700"/>
              <a:buNone/>
              <a:defRPr/>
            </a:lvl5pPr>
            <a:lvl6pPr lvl="5" algn="l">
              <a:lnSpc>
                <a:spcPct val="100000"/>
              </a:lnSpc>
              <a:spcBef>
                <a:spcPts val="0"/>
              </a:spcBef>
              <a:spcAft>
                <a:spcPts val="0"/>
              </a:spcAft>
              <a:buSzPts val="2700"/>
              <a:buNone/>
              <a:defRPr/>
            </a:lvl6pPr>
            <a:lvl7pPr lvl="6" algn="l">
              <a:lnSpc>
                <a:spcPct val="100000"/>
              </a:lnSpc>
              <a:spcBef>
                <a:spcPts val="0"/>
              </a:spcBef>
              <a:spcAft>
                <a:spcPts val="0"/>
              </a:spcAft>
              <a:buSzPts val="2700"/>
              <a:buNone/>
              <a:defRPr/>
            </a:lvl7pPr>
            <a:lvl8pPr lvl="7" algn="l">
              <a:lnSpc>
                <a:spcPct val="100000"/>
              </a:lnSpc>
              <a:spcBef>
                <a:spcPts val="0"/>
              </a:spcBef>
              <a:spcAft>
                <a:spcPts val="0"/>
              </a:spcAft>
              <a:buSzPts val="2700"/>
              <a:buNone/>
              <a:defRPr/>
            </a:lvl8pPr>
            <a:lvl9pPr lvl="8" algn="l">
              <a:lnSpc>
                <a:spcPct val="100000"/>
              </a:lnSpc>
              <a:spcBef>
                <a:spcPts val="0"/>
              </a:spcBef>
              <a:spcAft>
                <a:spcPts val="0"/>
              </a:spcAft>
              <a:buSzPts val="2700"/>
              <a:buNone/>
              <a:defRPr/>
            </a:lvl9pPr>
          </a:lstStyle>
          <a:p/>
        </p:txBody>
      </p:sp>
      <p:pic>
        <p:nvPicPr>
          <p:cNvPr id="109" name="Google Shape;109;p53"/>
          <p:cNvPicPr preferRelativeResize="0"/>
          <p:nvPr/>
        </p:nvPicPr>
        <p:blipFill rotWithShape="1">
          <a:blip r:embed="rId2">
            <a:alphaModFix/>
          </a:blip>
          <a:srcRect b="0" l="0" r="0" t="0"/>
          <a:stretch/>
        </p:blipFill>
        <p:spPr>
          <a:xfrm>
            <a:off x="8312875" y="-599925"/>
            <a:ext cx="983526" cy="1941770"/>
          </a:xfrm>
          <a:prstGeom prst="rect">
            <a:avLst/>
          </a:prstGeom>
          <a:noFill/>
          <a:ln>
            <a:noFill/>
          </a:ln>
        </p:spPr>
      </p:pic>
      <p:sp>
        <p:nvSpPr>
          <p:cNvPr id="110" name="Google Shape;110;p53"/>
          <p:cNvSpPr/>
          <p:nvPr/>
        </p:nvSpPr>
        <p:spPr>
          <a:xfrm>
            <a:off x="42900" y="4056846"/>
            <a:ext cx="600346" cy="1025857"/>
          </a:xfrm>
          <a:custGeom>
            <a:rect b="b" l="l" r="r" t="t"/>
            <a:pathLst>
              <a:path extrusionOk="0" h="198425" w="116121">
                <a:moveTo>
                  <a:pt x="58151" y="1"/>
                </a:moveTo>
                <a:cubicBezTo>
                  <a:pt x="57701" y="3842"/>
                  <a:pt x="57269" y="7453"/>
                  <a:pt x="56855" y="11069"/>
                </a:cubicBezTo>
                <a:cubicBezTo>
                  <a:pt x="54720" y="29617"/>
                  <a:pt x="46048" y="39006"/>
                  <a:pt x="28137" y="41971"/>
                </a:cubicBezTo>
                <a:cubicBezTo>
                  <a:pt x="24106" y="42638"/>
                  <a:pt x="20020" y="42956"/>
                  <a:pt x="15823" y="43448"/>
                </a:cubicBezTo>
                <a:cubicBezTo>
                  <a:pt x="21515" y="44316"/>
                  <a:pt x="27052" y="44867"/>
                  <a:pt x="32450" y="46053"/>
                </a:cubicBezTo>
                <a:cubicBezTo>
                  <a:pt x="40986" y="47928"/>
                  <a:pt x="48255" y="51983"/>
                  <a:pt x="52154" y="60264"/>
                </a:cubicBezTo>
                <a:cubicBezTo>
                  <a:pt x="53060" y="62189"/>
                  <a:pt x="53406" y="64898"/>
                  <a:pt x="52837" y="66916"/>
                </a:cubicBezTo>
                <a:cubicBezTo>
                  <a:pt x="49019" y="80452"/>
                  <a:pt x="40417" y="89809"/>
                  <a:pt x="26730" y="93350"/>
                </a:cubicBezTo>
                <a:cubicBezTo>
                  <a:pt x="17285" y="95794"/>
                  <a:pt x="7487" y="96882"/>
                  <a:pt x="1" y="98196"/>
                </a:cubicBezTo>
                <a:cubicBezTo>
                  <a:pt x="4145" y="98700"/>
                  <a:pt x="10624" y="99251"/>
                  <a:pt x="17019" y="100314"/>
                </a:cubicBezTo>
                <a:cubicBezTo>
                  <a:pt x="31765" y="102762"/>
                  <a:pt x="44006" y="108687"/>
                  <a:pt x="50872" y="123262"/>
                </a:cubicBezTo>
                <a:cubicBezTo>
                  <a:pt x="56817" y="135885"/>
                  <a:pt x="52047" y="142065"/>
                  <a:pt x="42298" y="148585"/>
                </a:cubicBezTo>
                <a:cubicBezTo>
                  <a:pt x="39115" y="150713"/>
                  <a:pt x="35049" y="151752"/>
                  <a:pt x="31236" y="152651"/>
                </a:cubicBezTo>
                <a:cubicBezTo>
                  <a:pt x="26415" y="153786"/>
                  <a:pt x="21439" y="154268"/>
                  <a:pt x="16071" y="155104"/>
                </a:cubicBezTo>
                <a:cubicBezTo>
                  <a:pt x="51696" y="157940"/>
                  <a:pt x="55410" y="169615"/>
                  <a:pt x="58322" y="198425"/>
                </a:cubicBezTo>
                <a:cubicBezTo>
                  <a:pt x="60456" y="166112"/>
                  <a:pt x="69000" y="157500"/>
                  <a:pt x="100652" y="154976"/>
                </a:cubicBezTo>
                <a:cubicBezTo>
                  <a:pt x="96415" y="154457"/>
                  <a:pt x="92795" y="154112"/>
                  <a:pt x="89206" y="153559"/>
                </a:cubicBezTo>
                <a:cubicBezTo>
                  <a:pt x="77338" y="151730"/>
                  <a:pt x="67089" y="147427"/>
                  <a:pt x="62639" y="135055"/>
                </a:cubicBezTo>
                <a:cubicBezTo>
                  <a:pt x="61952" y="133144"/>
                  <a:pt x="61863" y="130672"/>
                  <a:pt x="62414" y="128718"/>
                </a:cubicBezTo>
                <a:cubicBezTo>
                  <a:pt x="66365" y="114680"/>
                  <a:pt x="75656" y="105717"/>
                  <a:pt x="89700" y="102314"/>
                </a:cubicBezTo>
                <a:cubicBezTo>
                  <a:pt x="98863" y="100095"/>
                  <a:pt x="108311" y="99046"/>
                  <a:pt x="116121" y="97728"/>
                </a:cubicBezTo>
                <a:cubicBezTo>
                  <a:pt x="112483" y="97396"/>
                  <a:pt x="107250" y="97123"/>
                  <a:pt x="102076" y="96405"/>
                </a:cubicBezTo>
                <a:cubicBezTo>
                  <a:pt x="91125" y="94888"/>
                  <a:pt x="80283" y="92551"/>
                  <a:pt x="72211" y="84305"/>
                </a:cubicBezTo>
                <a:cubicBezTo>
                  <a:pt x="56153" y="67901"/>
                  <a:pt x="60585" y="54182"/>
                  <a:pt x="81197" y="46941"/>
                </a:cubicBezTo>
                <a:cubicBezTo>
                  <a:pt x="87158" y="44847"/>
                  <a:pt x="93716" y="44451"/>
                  <a:pt x="99637" y="43346"/>
                </a:cubicBezTo>
                <a:cubicBezTo>
                  <a:pt x="96455" y="42972"/>
                  <a:pt x="92844" y="42574"/>
                  <a:pt x="89238" y="42118"/>
                </a:cubicBezTo>
                <a:cubicBezTo>
                  <a:pt x="72438" y="39991"/>
                  <a:pt x="63969" y="32414"/>
                  <a:pt x="60398" y="15888"/>
                </a:cubicBezTo>
                <a:cubicBezTo>
                  <a:pt x="59291" y="10757"/>
                  <a:pt x="58903" y="5470"/>
                  <a:pt x="5815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 name="Google Shape;111;p5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ind"/>
                <a:ea typeface="Hind"/>
                <a:cs typeface="Hind"/>
                <a:sym typeface="Hind"/>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ind"/>
                <a:ea typeface="Hind"/>
                <a:cs typeface="Hind"/>
                <a:sym typeface="Hind"/>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ind"/>
                <a:ea typeface="Hind"/>
                <a:cs typeface="Hind"/>
                <a:sym typeface="Hind"/>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ind"/>
                <a:ea typeface="Hind"/>
                <a:cs typeface="Hind"/>
                <a:sym typeface="Hind"/>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ind"/>
                <a:ea typeface="Hind"/>
                <a:cs typeface="Hind"/>
                <a:sym typeface="Hind"/>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ind"/>
                <a:ea typeface="Hind"/>
                <a:cs typeface="Hind"/>
                <a:sym typeface="Hind"/>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ind"/>
                <a:ea typeface="Hind"/>
                <a:cs typeface="Hind"/>
                <a:sym typeface="Hind"/>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ind"/>
                <a:ea typeface="Hind"/>
                <a:cs typeface="Hind"/>
                <a:sym typeface="Hind"/>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ind"/>
                <a:ea typeface="Hind"/>
                <a:cs typeface="Hind"/>
                <a:sym typeface="Hind"/>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3" name="Shape 13"/>
        <p:cNvGrpSpPr/>
        <p:nvPr/>
      </p:nvGrpSpPr>
      <p:grpSpPr>
        <a:xfrm>
          <a:off x="0" y="0"/>
          <a:ext cx="0" cy="0"/>
          <a:chOff x="0" y="0"/>
          <a:chExt cx="0" cy="0"/>
        </a:xfrm>
      </p:grpSpPr>
      <p:sp>
        <p:nvSpPr>
          <p:cNvPr id="14" name="Google Shape;14;p3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5" name="Google Shape;15;p3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12" name="Shape 112"/>
        <p:cNvGrpSpPr/>
        <p:nvPr/>
      </p:nvGrpSpPr>
      <p:grpSpPr>
        <a:xfrm>
          <a:off x="0" y="0"/>
          <a:ext cx="0" cy="0"/>
          <a:chOff x="0" y="0"/>
          <a:chExt cx="0" cy="0"/>
        </a:xfrm>
      </p:grpSpPr>
      <p:sp>
        <p:nvSpPr>
          <p:cNvPr id="113" name="Google Shape;113;p54"/>
          <p:cNvSpPr/>
          <p:nvPr/>
        </p:nvSpPr>
        <p:spPr>
          <a:xfrm flipH="1">
            <a:off x="-325152" y="-143086"/>
            <a:ext cx="1037400" cy="5416200"/>
          </a:xfrm>
          <a:prstGeom prst="rect">
            <a:avLst/>
          </a:prstGeom>
          <a:solidFill>
            <a:schemeClr val="lt1"/>
          </a:solidFill>
          <a:ln>
            <a:noFill/>
          </a:ln>
          <a:effectLst>
            <a:outerShdw blurRad="57150" rotWithShape="0" algn="bl" dir="2280000" dist="19050">
              <a:srgbClr val="000000">
                <a:alpha val="4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 name="Google Shape;114;p54"/>
          <p:cNvSpPr/>
          <p:nvPr/>
        </p:nvSpPr>
        <p:spPr>
          <a:xfrm flipH="1">
            <a:off x="338872" y="-379188"/>
            <a:ext cx="743633" cy="739407"/>
          </a:xfrm>
          <a:custGeom>
            <a:rect b="b" l="l" r="r" t="t"/>
            <a:pathLst>
              <a:path extrusionOk="0" h="100089" w="100661">
                <a:moveTo>
                  <a:pt x="50071" y="0"/>
                </a:moveTo>
                <a:cubicBezTo>
                  <a:pt x="47233" y="20636"/>
                  <a:pt x="27522" y="45579"/>
                  <a:pt x="0" y="50314"/>
                </a:cubicBezTo>
                <a:cubicBezTo>
                  <a:pt x="26529" y="56856"/>
                  <a:pt x="43385" y="73537"/>
                  <a:pt x="50144" y="100088"/>
                </a:cubicBezTo>
                <a:cubicBezTo>
                  <a:pt x="56697" y="73770"/>
                  <a:pt x="73527" y="56953"/>
                  <a:pt x="100661" y="50232"/>
                </a:cubicBezTo>
                <a:cubicBezTo>
                  <a:pt x="87774" y="48238"/>
                  <a:pt x="77048" y="42012"/>
                  <a:pt x="67868" y="32926"/>
                </a:cubicBezTo>
                <a:cubicBezTo>
                  <a:pt x="58625" y="23776"/>
                  <a:pt x="52497" y="12899"/>
                  <a:pt x="5007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 name="Google Shape;115;p54"/>
          <p:cNvSpPr/>
          <p:nvPr/>
        </p:nvSpPr>
        <p:spPr>
          <a:xfrm flipH="1">
            <a:off x="338872" y="4793468"/>
            <a:ext cx="743633" cy="739407"/>
          </a:xfrm>
          <a:custGeom>
            <a:rect b="b" l="l" r="r" t="t"/>
            <a:pathLst>
              <a:path extrusionOk="0" h="100089" w="100661">
                <a:moveTo>
                  <a:pt x="50071" y="0"/>
                </a:moveTo>
                <a:cubicBezTo>
                  <a:pt x="47233" y="20636"/>
                  <a:pt x="27522" y="45579"/>
                  <a:pt x="0" y="50314"/>
                </a:cubicBezTo>
                <a:cubicBezTo>
                  <a:pt x="26529" y="56856"/>
                  <a:pt x="43385" y="73537"/>
                  <a:pt x="50144" y="100088"/>
                </a:cubicBezTo>
                <a:cubicBezTo>
                  <a:pt x="56697" y="73770"/>
                  <a:pt x="73527" y="56953"/>
                  <a:pt x="100661" y="50232"/>
                </a:cubicBezTo>
                <a:cubicBezTo>
                  <a:pt x="87774" y="48238"/>
                  <a:pt x="77048" y="42012"/>
                  <a:pt x="67868" y="32926"/>
                </a:cubicBezTo>
                <a:cubicBezTo>
                  <a:pt x="58625" y="23776"/>
                  <a:pt x="52497" y="12899"/>
                  <a:pt x="5007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 name="Google Shape;116;p54"/>
          <p:cNvSpPr/>
          <p:nvPr/>
        </p:nvSpPr>
        <p:spPr>
          <a:xfrm>
            <a:off x="8457091" y="2052096"/>
            <a:ext cx="600346" cy="1025857"/>
          </a:xfrm>
          <a:custGeom>
            <a:rect b="b" l="l" r="r" t="t"/>
            <a:pathLst>
              <a:path extrusionOk="0" h="198425" w="116121">
                <a:moveTo>
                  <a:pt x="58151" y="1"/>
                </a:moveTo>
                <a:cubicBezTo>
                  <a:pt x="57701" y="3842"/>
                  <a:pt x="57269" y="7453"/>
                  <a:pt x="56855" y="11069"/>
                </a:cubicBezTo>
                <a:cubicBezTo>
                  <a:pt x="54720" y="29617"/>
                  <a:pt x="46048" y="39006"/>
                  <a:pt x="28137" y="41971"/>
                </a:cubicBezTo>
                <a:cubicBezTo>
                  <a:pt x="24106" y="42638"/>
                  <a:pt x="20020" y="42956"/>
                  <a:pt x="15823" y="43448"/>
                </a:cubicBezTo>
                <a:cubicBezTo>
                  <a:pt x="21515" y="44316"/>
                  <a:pt x="27052" y="44867"/>
                  <a:pt x="32450" y="46053"/>
                </a:cubicBezTo>
                <a:cubicBezTo>
                  <a:pt x="40986" y="47928"/>
                  <a:pt x="48255" y="51983"/>
                  <a:pt x="52154" y="60264"/>
                </a:cubicBezTo>
                <a:cubicBezTo>
                  <a:pt x="53060" y="62189"/>
                  <a:pt x="53406" y="64898"/>
                  <a:pt x="52837" y="66916"/>
                </a:cubicBezTo>
                <a:cubicBezTo>
                  <a:pt x="49019" y="80452"/>
                  <a:pt x="40417" y="89809"/>
                  <a:pt x="26730" y="93350"/>
                </a:cubicBezTo>
                <a:cubicBezTo>
                  <a:pt x="17285" y="95794"/>
                  <a:pt x="7487" y="96882"/>
                  <a:pt x="1" y="98196"/>
                </a:cubicBezTo>
                <a:cubicBezTo>
                  <a:pt x="4145" y="98700"/>
                  <a:pt x="10624" y="99251"/>
                  <a:pt x="17019" y="100314"/>
                </a:cubicBezTo>
                <a:cubicBezTo>
                  <a:pt x="31765" y="102762"/>
                  <a:pt x="44006" y="108687"/>
                  <a:pt x="50872" y="123262"/>
                </a:cubicBezTo>
                <a:cubicBezTo>
                  <a:pt x="56817" y="135885"/>
                  <a:pt x="52047" y="142065"/>
                  <a:pt x="42298" y="148585"/>
                </a:cubicBezTo>
                <a:cubicBezTo>
                  <a:pt x="39115" y="150713"/>
                  <a:pt x="35049" y="151752"/>
                  <a:pt x="31236" y="152651"/>
                </a:cubicBezTo>
                <a:cubicBezTo>
                  <a:pt x="26415" y="153786"/>
                  <a:pt x="21439" y="154268"/>
                  <a:pt x="16071" y="155104"/>
                </a:cubicBezTo>
                <a:cubicBezTo>
                  <a:pt x="51696" y="157940"/>
                  <a:pt x="55410" y="169615"/>
                  <a:pt x="58322" y="198425"/>
                </a:cubicBezTo>
                <a:cubicBezTo>
                  <a:pt x="60456" y="166112"/>
                  <a:pt x="69000" y="157500"/>
                  <a:pt x="100652" y="154976"/>
                </a:cubicBezTo>
                <a:cubicBezTo>
                  <a:pt x="96415" y="154457"/>
                  <a:pt x="92795" y="154112"/>
                  <a:pt x="89206" y="153559"/>
                </a:cubicBezTo>
                <a:cubicBezTo>
                  <a:pt x="77338" y="151730"/>
                  <a:pt x="67089" y="147427"/>
                  <a:pt x="62639" y="135055"/>
                </a:cubicBezTo>
                <a:cubicBezTo>
                  <a:pt x="61952" y="133144"/>
                  <a:pt x="61863" y="130672"/>
                  <a:pt x="62414" y="128718"/>
                </a:cubicBezTo>
                <a:cubicBezTo>
                  <a:pt x="66365" y="114680"/>
                  <a:pt x="75656" y="105717"/>
                  <a:pt x="89700" y="102314"/>
                </a:cubicBezTo>
                <a:cubicBezTo>
                  <a:pt x="98863" y="100095"/>
                  <a:pt x="108311" y="99046"/>
                  <a:pt x="116121" y="97728"/>
                </a:cubicBezTo>
                <a:cubicBezTo>
                  <a:pt x="112483" y="97396"/>
                  <a:pt x="107250" y="97123"/>
                  <a:pt x="102076" y="96405"/>
                </a:cubicBezTo>
                <a:cubicBezTo>
                  <a:pt x="91125" y="94888"/>
                  <a:pt x="80283" y="92551"/>
                  <a:pt x="72211" y="84305"/>
                </a:cubicBezTo>
                <a:cubicBezTo>
                  <a:pt x="56153" y="67901"/>
                  <a:pt x="60585" y="54182"/>
                  <a:pt x="81197" y="46941"/>
                </a:cubicBezTo>
                <a:cubicBezTo>
                  <a:pt x="87158" y="44847"/>
                  <a:pt x="93716" y="44451"/>
                  <a:pt x="99637" y="43346"/>
                </a:cubicBezTo>
                <a:cubicBezTo>
                  <a:pt x="96455" y="42972"/>
                  <a:pt x="92844" y="42574"/>
                  <a:pt x="89238" y="42118"/>
                </a:cubicBezTo>
                <a:cubicBezTo>
                  <a:pt x="72438" y="39991"/>
                  <a:pt x="63969" y="32414"/>
                  <a:pt x="60398" y="15888"/>
                </a:cubicBezTo>
                <a:cubicBezTo>
                  <a:pt x="59291" y="10757"/>
                  <a:pt x="58903" y="5470"/>
                  <a:pt x="5815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 name="Google Shape;117;p54"/>
          <p:cNvSpPr txBox="1"/>
          <p:nvPr>
            <p:ph type="title"/>
          </p:nvPr>
        </p:nvSpPr>
        <p:spPr>
          <a:xfrm>
            <a:off x="897550" y="690750"/>
            <a:ext cx="4244400" cy="15369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700"/>
              <a:buNone/>
              <a:defRPr/>
            </a:lvl1pPr>
            <a:lvl2pPr lvl="1" algn="l">
              <a:lnSpc>
                <a:spcPct val="100000"/>
              </a:lnSpc>
              <a:spcBef>
                <a:spcPts val="0"/>
              </a:spcBef>
              <a:spcAft>
                <a:spcPts val="0"/>
              </a:spcAft>
              <a:buSzPts val="2700"/>
              <a:buNone/>
              <a:defRPr/>
            </a:lvl2pPr>
            <a:lvl3pPr lvl="2" algn="l">
              <a:lnSpc>
                <a:spcPct val="100000"/>
              </a:lnSpc>
              <a:spcBef>
                <a:spcPts val="0"/>
              </a:spcBef>
              <a:spcAft>
                <a:spcPts val="0"/>
              </a:spcAft>
              <a:buSzPts val="2700"/>
              <a:buNone/>
              <a:defRPr/>
            </a:lvl3pPr>
            <a:lvl4pPr lvl="3" algn="l">
              <a:lnSpc>
                <a:spcPct val="100000"/>
              </a:lnSpc>
              <a:spcBef>
                <a:spcPts val="0"/>
              </a:spcBef>
              <a:spcAft>
                <a:spcPts val="0"/>
              </a:spcAft>
              <a:buSzPts val="2700"/>
              <a:buNone/>
              <a:defRPr/>
            </a:lvl4pPr>
            <a:lvl5pPr lvl="4" algn="l">
              <a:lnSpc>
                <a:spcPct val="100000"/>
              </a:lnSpc>
              <a:spcBef>
                <a:spcPts val="0"/>
              </a:spcBef>
              <a:spcAft>
                <a:spcPts val="0"/>
              </a:spcAft>
              <a:buSzPts val="2700"/>
              <a:buNone/>
              <a:defRPr/>
            </a:lvl5pPr>
            <a:lvl6pPr lvl="5" algn="l">
              <a:lnSpc>
                <a:spcPct val="100000"/>
              </a:lnSpc>
              <a:spcBef>
                <a:spcPts val="0"/>
              </a:spcBef>
              <a:spcAft>
                <a:spcPts val="0"/>
              </a:spcAft>
              <a:buSzPts val="2700"/>
              <a:buNone/>
              <a:defRPr/>
            </a:lvl6pPr>
            <a:lvl7pPr lvl="6" algn="l">
              <a:lnSpc>
                <a:spcPct val="100000"/>
              </a:lnSpc>
              <a:spcBef>
                <a:spcPts val="0"/>
              </a:spcBef>
              <a:spcAft>
                <a:spcPts val="0"/>
              </a:spcAft>
              <a:buSzPts val="2700"/>
              <a:buNone/>
              <a:defRPr/>
            </a:lvl7pPr>
            <a:lvl8pPr lvl="7" algn="l">
              <a:lnSpc>
                <a:spcPct val="100000"/>
              </a:lnSpc>
              <a:spcBef>
                <a:spcPts val="0"/>
              </a:spcBef>
              <a:spcAft>
                <a:spcPts val="0"/>
              </a:spcAft>
              <a:buSzPts val="2700"/>
              <a:buNone/>
              <a:defRPr/>
            </a:lvl8pPr>
            <a:lvl9pPr lvl="8" algn="l">
              <a:lnSpc>
                <a:spcPct val="100000"/>
              </a:lnSpc>
              <a:spcBef>
                <a:spcPts val="0"/>
              </a:spcBef>
              <a:spcAft>
                <a:spcPts val="0"/>
              </a:spcAft>
              <a:buSzPts val="2700"/>
              <a:buNone/>
              <a:defRPr/>
            </a:lvl9pPr>
          </a:lstStyle>
          <a:p/>
        </p:txBody>
      </p:sp>
      <p:sp>
        <p:nvSpPr>
          <p:cNvPr id="118" name="Google Shape;118;p54"/>
          <p:cNvSpPr txBox="1"/>
          <p:nvPr>
            <p:ph idx="1" type="body"/>
          </p:nvPr>
        </p:nvSpPr>
        <p:spPr>
          <a:xfrm>
            <a:off x="897550" y="2227650"/>
            <a:ext cx="4244400" cy="2225100"/>
          </a:xfrm>
          <a:prstGeom prst="rect">
            <a:avLst/>
          </a:prstGeom>
          <a:noFill/>
          <a:ln>
            <a:noFill/>
          </a:ln>
        </p:spPr>
        <p:txBody>
          <a:bodyPr anchorCtr="0" anchor="t" bIns="91425" lIns="91425" spcFirstLastPara="1" rIns="91425" wrap="square" tIns="91425">
            <a:noAutofit/>
          </a:bodyPr>
          <a:lstStyle>
            <a:lvl1pPr indent="-304800" lvl="0" marL="457200" algn="l">
              <a:lnSpc>
                <a:spcPct val="100000"/>
              </a:lnSpc>
              <a:spcBef>
                <a:spcPts val="0"/>
              </a:spcBef>
              <a:spcAft>
                <a:spcPts val="0"/>
              </a:spcAft>
              <a:buSzPts val="1200"/>
              <a:buFont typeface="Hind Light"/>
              <a:buChar char="●"/>
              <a:defRPr/>
            </a:lvl1pPr>
            <a:lvl2pPr indent="-304800" lvl="1" marL="914400" algn="l">
              <a:lnSpc>
                <a:spcPct val="100000"/>
              </a:lnSpc>
              <a:spcBef>
                <a:spcPts val="0"/>
              </a:spcBef>
              <a:spcAft>
                <a:spcPts val="0"/>
              </a:spcAft>
              <a:buClr>
                <a:srgbClr val="E76A28"/>
              </a:buClr>
              <a:buSzPts val="1200"/>
              <a:buFont typeface="Nunito Light"/>
              <a:buChar char="○"/>
              <a:defRPr/>
            </a:lvl2pPr>
            <a:lvl3pPr indent="-304800" lvl="2" marL="1371600" algn="l">
              <a:lnSpc>
                <a:spcPct val="100000"/>
              </a:lnSpc>
              <a:spcBef>
                <a:spcPts val="0"/>
              </a:spcBef>
              <a:spcAft>
                <a:spcPts val="0"/>
              </a:spcAft>
              <a:buClr>
                <a:srgbClr val="E76A28"/>
              </a:buClr>
              <a:buSzPts val="1200"/>
              <a:buFont typeface="Nunito Light"/>
              <a:buChar char="■"/>
              <a:defRPr/>
            </a:lvl3pPr>
            <a:lvl4pPr indent="-304800" lvl="3" marL="1828800" algn="l">
              <a:lnSpc>
                <a:spcPct val="100000"/>
              </a:lnSpc>
              <a:spcBef>
                <a:spcPts val="0"/>
              </a:spcBef>
              <a:spcAft>
                <a:spcPts val="0"/>
              </a:spcAft>
              <a:buClr>
                <a:srgbClr val="E76A28"/>
              </a:buClr>
              <a:buSzPts val="1200"/>
              <a:buFont typeface="Nunito Light"/>
              <a:buChar char="●"/>
              <a:defRPr/>
            </a:lvl4pPr>
            <a:lvl5pPr indent="-304800" lvl="4" marL="2286000" algn="l">
              <a:lnSpc>
                <a:spcPct val="100000"/>
              </a:lnSpc>
              <a:spcBef>
                <a:spcPts val="0"/>
              </a:spcBef>
              <a:spcAft>
                <a:spcPts val="0"/>
              </a:spcAft>
              <a:buClr>
                <a:srgbClr val="E76A28"/>
              </a:buClr>
              <a:buSzPts val="1200"/>
              <a:buFont typeface="Nunito Light"/>
              <a:buChar char="○"/>
              <a:defRPr/>
            </a:lvl5pPr>
            <a:lvl6pPr indent="-304800" lvl="5" marL="2743200" algn="l">
              <a:lnSpc>
                <a:spcPct val="100000"/>
              </a:lnSpc>
              <a:spcBef>
                <a:spcPts val="0"/>
              </a:spcBef>
              <a:spcAft>
                <a:spcPts val="0"/>
              </a:spcAft>
              <a:buClr>
                <a:srgbClr val="999999"/>
              </a:buClr>
              <a:buSzPts val="1200"/>
              <a:buFont typeface="Nunito Light"/>
              <a:buChar char="■"/>
              <a:defRPr/>
            </a:lvl6pPr>
            <a:lvl7pPr indent="-304800" lvl="6" marL="3200400" algn="l">
              <a:lnSpc>
                <a:spcPct val="100000"/>
              </a:lnSpc>
              <a:spcBef>
                <a:spcPts val="0"/>
              </a:spcBef>
              <a:spcAft>
                <a:spcPts val="0"/>
              </a:spcAft>
              <a:buClr>
                <a:srgbClr val="999999"/>
              </a:buClr>
              <a:buSzPts val="1200"/>
              <a:buFont typeface="Nunito Light"/>
              <a:buChar char="●"/>
              <a:defRPr/>
            </a:lvl7pPr>
            <a:lvl8pPr indent="-304800" lvl="7" marL="3657600" algn="l">
              <a:lnSpc>
                <a:spcPct val="100000"/>
              </a:lnSpc>
              <a:spcBef>
                <a:spcPts val="0"/>
              </a:spcBef>
              <a:spcAft>
                <a:spcPts val="0"/>
              </a:spcAft>
              <a:buClr>
                <a:srgbClr val="999999"/>
              </a:buClr>
              <a:buSzPts val="1200"/>
              <a:buFont typeface="Nunito Light"/>
              <a:buChar char="○"/>
              <a:defRPr/>
            </a:lvl8pPr>
            <a:lvl9pPr indent="-304800" lvl="8" marL="4114800" algn="l">
              <a:lnSpc>
                <a:spcPct val="100000"/>
              </a:lnSpc>
              <a:spcBef>
                <a:spcPts val="0"/>
              </a:spcBef>
              <a:spcAft>
                <a:spcPts val="0"/>
              </a:spcAft>
              <a:buClr>
                <a:srgbClr val="999999"/>
              </a:buClr>
              <a:buSzPts val="1200"/>
              <a:buFont typeface="Nunito Light"/>
              <a:buChar char="■"/>
              <a:defRPr/>
            </a:lvl9pPr>
          </a:lstStyle>
          <a:p/>
        </p:txBody>
      </p:sp>
      <p:sp>
        <p:nvSpPr>
          <p:cNvPr id="119" name="Google Shape;119;p54"/>
          <p:cNvSpPr/>
          <p:nvPr>
            <p:ph idx="2" type="pic"/>
          </p:nvPr>
        </p:nvSpPr>
        <p:spPr>
          <a:xfrm>
            <a:off x="5464241" y="535000"/>
            <a:ext cx="2782200" cy="4073400"/>
          </a:xfrm>
          <a:prstGeom prst="rect">
            <a:avLst/>
          </a:prstGeom>
          <a:noFill/>
          <a:ln>
            <a:noFill/>
          </a:ln>
        </p:spPr>
      </p:sp>
      <p:sp>
        <p:nvSpPr>
          <p:cNvPr id="120" name="Google Shape;120;p54"/>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ind"/>
                <a:ea typeface="Hind"/>
                <a:cs typeface="Hind"/>
                <a:sym typeface="Hind"/>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ind"/>
                <a:ea typeface="Hind"/>
                <a:cs typeface="Hind"/>
                <a:sym typeface="Hind"/>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ind"/>
                <a:ea typeface="Hind"/>
                <a:cs typeface="Hind"/>
                <a:sym typeface="Hind"/>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ind"/>
                <a:ea typeface="Hind"/>
                <a:cs typeface="Hind"/>
                <a:sym typeface="Hind"/>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ind"/>
                <a:ea typeface="Hind"/>
                <a:cs typeface="Hind"/>
                <a:sym typeface="Hind"/>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ind"/>
                <a:ea typeface="Hind"/>
                <a:cs typeface="Hind"/>
                <a:sym typeface="Hind"/>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ind"/>
                <a:ea typeface="Hind"/>
                <a:cs typeface="Hind"/>
                <a:sym typeface="Hind"/>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ind"/>
                <a:ea typeface="Hind"/>
                <a:cs typeface="Hind"/>
                <a:sym typeface="Hind"/>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ind"/>
                <a:ea typeface="Hind"/>
                <a:cs typeface="Hind"/>
                <a:sym typeface="Hind"/>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21" name="Shape 121"/>
        <p:cNvGrpSpPr/>
        <p:nvPr/>
      </p:nvGrpSpPr>
      <p:grpSpPr>
        <a:xfrm>
          <a:off x="0" y="0"/>
          <a:ext cx="0" cy="0"/>
          <a:chOff x="0" y="0"/>
          <a:chExt cx="0" cy="0"/>
        </a:xfrm>
      </p:grpSpPr>
      <p:sp>
        <p:nvSpPr>
          <p:cNvPr id="122" name="Google Shape;122;p55"/>
          <p:cNvSpPr txBox="1"/>
          <p:nvPr>
            <p:ph type="title"/>
          </p:nvPr>
        </p:nvSpPr>
        <p:spPr>
          <a:xfrm>
            <a:off x="1388100" y="1307100"/>
            <a:ext cx="6367800" cy="2529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6000"/>
              <a:buNone/>
              <a:defRPr sz="6000"/>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p:txBody>
      </p:sp>
      <p:grpSp>
        <p:nvGrpSpPr>
          <p:cNvPr id="123" name="Google Shape;123;p55"/>
          <p:cNvGrpSpPr/>
          <p:nvPr/>
        </p:nvGrpSpPr>
        <p:grpSpPr>
          <a:xfrm flipH="1">
            <a:off x="8772764" y="115375"/>
            <a:ext cx="54849" cy="275147"/>
            <a:chOff x="6711325" y="271875"/>
            <a:chExt cx="135900" cy="681900"/>
          </a:xfrm>
        </p:grpSpPr>
        <p:sp>
          <p:nvSpPr>
            <p:cNvPr id="124" name="Google Shape;124;p55"/>
            <p:cNvSpPr/>
            <p:nvPr/>
          </p:nvSpPr>
          <p:spPr>
            <a:xfrm>
              <a:off x="6711325" y="271875"/>
              <a:ext cx="135900" cy="1359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 name="Google Shape;125;p55"/>
            <p:cNvSpPr/>
            <p:nvPr/>
          </p:nvSpPr>
          <p:spPr>
            <a:xfrm>
              <a:off x="6711325" y="479925"/>
              <a:ext cx="135900" cy="1359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 name="Google Shape;126;p55"/>
            <p:cNvSpPr/>
            <p:nvPr/>
          </p:nvSpPr>
          <p:spPr>
            <a:xfrm>
              <a:off x="6711325" y="817875"/>
              <a:ext cx="135900" cy="1359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7" name="Google Shape;127;p55"/>
          <p:cNvGrpSpPr/>
          <p:nvPr/>
        </p:nvGrpSpPr>
        <p:grpSpPr>
          <a:xfrm rot="10800000">
            <a:off x="8772764" y="4753000"/>
            <a:ext cx="54849" cy="275147"/>
            <a:chOff x="6711325" y="271875"/>
            <a:chExt cx="135900" cy="681900"/>
          </a:xfrm>
        </p:grpSpPr>
        <p:sp>
          <p:nvSpPr>
            <p:cNvPr id="128" name="Google Shape;128;p55"/>
            <p:cNvSpPr/>
            <p:nvPr/>
          </p:nvSpPr>
          <p:spPr>
            <a:xfrm>
              <a:off x="6711325" y="271875"/>
              <a:ext cx="135900" cy="1359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 name="Google Shape;129;p55"/>
            <p:cNvSpPr/>
            <p:nvPr/>
          </p:nvSpPr>
          <p:spPr>
            <a:xfrm>
              <a:off x="6711325" y="479925"/>
              <a:ext cx="135900" cy="1359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 name="Google Shape;130;p55"/>
            <p:cNvSpPr/>
            <p:nvPr/>
          </p:nvSpPr>
          <p:spPr>
            <a:xfrm>
              <a:off x="6711325" y="817875"/>
              <a:ext cx="135900" cy="1359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1" name="Google Shape;131;p55"/>
          <p:cNvGrpSpPr/>
          <p:nvPr/>
        </p:nvGrpSpPr>
        <p:grpSpPr>
          <a:xfrm flipH="1">
            <a:off x="324959" y="115362"/>
            <a:ext cx="54849" cy="275147"/>
            <a:chOff x="6711325" y="271875"/>
            <a:chExt cx="135900" cy="681900"/>
          </a:xfrm>
        </p:grpSpPr>
        <p:sp>
          <p:nvSpPr>
            <p:cNvPr id="132" name="Google Shape;132;p55"/>
            <p:cNvSpPr/>
            <p:nvPr/>
          </p:nvSpPr>
          <p:spPr>
            <a:xfrm>
              <a:off x="6711325" y="271875"/>
              <a:ext cx="135900" cy="1359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 name="Google Shape;133;p55"/>
            <p:cNvSpPr/>
            <p:nvPr/>
          </p:nvSpPr>
          <p:spPr>
            <a:xfrm>
              <a:off x="6711325" y="479925"/>
              <a:ext cx="135900" cy="1359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 name="Google Shape;134;p55"/>
            <p:cNvSpPr/>
            <p:nvPr/>
          </p:nvSpPr>
          <p:spPr>
            <a:xfrm>
              <a:off x="6711325" y="817875"/>
              <a:ext cx="135900" cy="1359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5" name="Google Shape;135;p55"/>
          <p:cNvGrpSpPr/>
          <p:nvPr/>
        </p:nvGrpSpPr>
        <p:grpSpPr>
          <a:xfrm rot="10800000">
            <a:off x="324959" y="4752987"/>
            <a:ext cx="54849" cy="275147"/>
            <a:chOff x="6711325" y="271875"/>
            <a:chExt cx="135900" cy="681900"/>
          </a:xfrm>
        </p:grpSpPr>
        <p:sp>
          <p:nvSpPr>
            <p:cNvPr id="136" name="Google Shape;136;p55"/>
            <p:cNvSpPr/>
            <p:nvPr/>
          </p:nvSpPr>
          <p:spPr>
            <a:xfrm>
              <a:off x="6711325" y="271875"/>
              <a:ext cx="135900" cy="1359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 name="Google Shape;137;p55"/>
            <p:cNvSpPr/>
            <p:nvPr/>
          </p:nvSpPr>
          <p:spPr>
            <a:xfrm>
              <a:off x="6711325" y="479925"/>
              <a:ext cx="135900" cy="1359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 name="Google Shape;138;p55"/>
            <p:cNvSpPr/>
            <p:nvPr/>
          </p:nvSpPr>
          <p:spPr>
            <a:xfrm>
              <a:off x="6711325" y="817875"/>
              <a:ext cx="135900" cy="1359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39" name="Google Shape;139;p55"/>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ind"/>
                <a:ea typeface="Hind"/>
                <a:cs typeface="Hind"/>
                <a:sym typeface="Hind"/>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ind"/>
                <a:ea typeface="Hind"/>
                <a:cs typeface="Hind"/>
                <a:sym typeface="Hind"/>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ind"/>
                <a:ea typeface="Hind"/>
                <a:cs typeface="Hind"/>
                <a:sym typeface="Hind"/>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ind"/>
                <a:ea typeface="Hind"/>
                <a:cs typeface="Hind"/>
                <a:sym typeface="Hind"/>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ind"/>
                <a:ea typeface="Hind"/>
                <a:cs typeface="Hind"/>
                <a:sym typeface="Hind"/>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ind"/>
                <a:ea typeface="Hind"/>
                <a:cs typeface="Hind"/>
                <a:sym typeface="Hind"/>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ind"/>
                <a:ea typeface="Hind"/>
                <a:cs typeface="Hind"/>
                <a:sym typeface="Hind"/>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ind"/>
                <a:ea typeface="Hind"/>
                <a:cs typeface="Hind"/>
                <a:sym typeface="Hind"/>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ind"/>
                <a:ea typeface="Hind"/>
                <a:cs typeface="Hind"/>
                <a:sym typeface="Hind"/>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40" name="Shape 140"/>
        <p:cNvGrpSpPr/>
        <p:nvPr/>
      </p:nvGrpSpPr>
      <p:grpSpPr>
        <a:xfrm>
          <a:off x="0" y="0"/>
          <a:ext cx="0" cy="0"/>
          <a:chOff x="0" y="0"/>
          <a:chExt cx="0" cy="0"/>
        </a:xfrm>
      </p:grpSpPr>
      <p:sp>
        <p:nvSpPr>
          <p:cNvPr id="141" name="Google Shape;141;p56"/>
          <p:cNvSpPr txBox="1"/>
          <p:nvPr>
            <p:ph type="title"/>
          </p:nvPr>
        </p:nvSpPr>
        <p:spPr>
          <a:xfrm>
            <a:off x="2241425" y="1293100"/>
            <a:ext cx="4661100" cy="841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600"/>
              <a:buNone/>
              <a:defRPr sz="45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42" name="Google Shape;142;p56"/>
          <p:cNvSpPr txBox="1"/>
          <p:nvPr>
            <p:ph idx="1" type="subTitle"/>
          </p:nvPr>
        </p:nvSpPr>
        <p:spPr>
          <a:xfrm>
            <a:off x="2241475" y="2168600"/>
            <a:ext cx="4661100" cy="1681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sz="1600"/>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43" name="Google Shape;143;p56"/>
          <p:cNvSpPr/>
          <p:nvPr/>
        </p:nvSpPr>
        <p:spPr>
          <a:xfrm>
            <a:off x="8500015" y="2205409"/>
            <a:ext cx="600346" cy="1025857"/>
          </a:xfrm>
          <a:custGeom>
            <a:rect b="b" l="l" r="r" t="t"/>
            <a:pathLst>
              <a:path extrusionOk="0" h="198425" w="116121">
                <a:moveTo>
                  <a:pt x="58151" y="1"/>
                </a:moveTo>
                <a:cubicBezTo>
                  <a:pt x="57701" y="3842"/>
                  <a:pt x="57269" y="7453"/>
                  <a:pt x="56855" y="11069"/>
                </a:cubicBezTo>
                <a:cubicBezTo>
                  <a:pt x="54720" y="29617"/>
                  <a:pt x="46048" y="39006"/>
                  <a:pt x="28137" y="41971"/>
                </a:cubicBezTo>
                <a:cubicBezTo>
                  <a:pt x="24106" y="42638"/>
                  <a:pt x="20020" y="42956"/>
                  <a:pt x="15823" y="43448"/>
                </a:cubicBezTo>
                <a:cubicBezTo>
                  <a:pt x="21515" y="44316"/>
                  <a:pt x="27052" y="44867"/>
                  <a:pt x="32450" y="46053"/>
                </a:cubicBezTo>
                <a:cubicBezTo>
                  <a:pt x="40986" y="47928"/>
                  <a:pt x="48255" y="51983"/>
                  <a:pt x="52154" y="60264"/>
                </a:cubicBezTo>
                <a:cubicBezTo>
                  <a:pt x="53060" y="62189"/>
                  <a:pt x="53406" y="64898"/>
                  <a:pt x="52837" y="66916"/>
                </a:cubicBezTo>
                <a:cubicBezTo>
                  <a:pt x="49019" y="80452"/>
                  <a:pt x="40417" y="89809"/>
                  <a:pt x="26730" y="93350"/>
                </a:cubicBezTo>
                <a:cubicBezTo>
                  <a:pt x="17285" y="95794"/>
                  <a:pt x="7487" y="96882"/>
                  <a:pt x="1" y="98196"/>
                </a:cubicBezTo>
                <a:cubicBezTo>
                  <a:pt x="4145" y="98700"/>
                  <a:pt x="10624" y="99251"/>
                  <a:pt x="17019" y="100314"/>
                </a:cubicBezTo>
                <a:cubicBezTo>
                  <a:pt x="31765" y="102762"/>
                  <a:pt x="44006" y="108687"/>
                  <a:pt x="50872" y="123262"/>
                </a:cubicBezTo>
                <a:cubicBezTo>
                  <a:pt x="56817" y="135885"/>
                  <a:pt x="52047" y="142065"/>
                  <a:pt x="42298" y="148585"/>
                </a:cubicBezTo>
                <a:cubicBezTo>
                  <a:pt x="39115" y="150713"/>
                  <a:pt x="35049" y="151752"/>
                  <a:pt x="31236" y="152651"/>
                </a:cubicBezTo>
                <a:cubicBezTo>
                  <a:pt x="26415" y="153786"/>
                  <a:pt x="21439" y="154268"/>
                  <a:pt x="16071" y="155104"/>
                </a:cubicBezTo>
                <a:cubicBezTo>
                  <a:pt x="51696" y="157940"/>
                  <a:pt x="55410" y="169615"/>
                  <a:pt x="58322" y="198425"/>
                </a:cubicBezTo>
                <a:cubicBezTo>
                  <a:pt x="60456" y="166112"/>
                  <a:pt x="69000" y="157500"/>
                  <a:pt x="100652" y="154976"/>
                </a:cubicBezTo>
                <a:cubicBezTo>
                  <a:pt x="96415" y="154457"/>
                  <a:pt x="92795" y="154112"/>
                  <a:pt x="89206" y="153559"/>
                </a:cubicBezTo>
                <a:cubicBezTo>
                  <a:pt x="77338" y="151730"/>
                  <a:pt x="67089" y="147427"/>
                  <a:pt x="62639" y="135055"/>
                </a:cubicBezTo>
                <a:cubicBezTo>
                  <a:pt x="61952" y="133144"/>
                  <a:pt x="61863" y="130672"/>
                  <a:pt x="62414" y="128718"/>
                </a:cubicBezTo>
                <a:cubicBezTo>
                  <a:pt x="66365" y="114680"/>
                  <a:pt x="75656" y="105717"/>
                  <a:pt x="89700" y="102314"/>
                </a:cubicBezTo>
                <a:cubicBezTo>
                  <a:pt x="98863" y="100095"/>
                  <a:pt x="108311" y="99046"/>
                  <a:pt x="116121" y="97728"/>
                </a:cubicBezTo>
                <a:cubicBezTo>
                  <a:pt x="112483" y="97396"/>
                  <a:pt x="107250" y="97123"/>
                  <a:pt x="102076" y="96405"/>
                </a:cubicBezTo>
                <a:cubicBezTo>
                  <a:pt x="91125" y="94888"/>
                  <a:pt x="80283" y="92551"/>
                  <a:pt x="72211" y="84305"/>
                </a:cubicBezTo>
                <a:cubicBezTo>
                  <a:pt x="56153" y="67901"/>
                  <a:pt x="60585" y="54182"/>
                  <a:pt x="81197" y="46941"/>
                </a:cubicBezTo>
                <a:cubicBezTo>
                  <a:pt x="87158" y="44847"/>
                  <a:pt x="93716" y="44451"/>
                  <a:pt x="99637" y="43346"/>
                </a:cubicBezTo>
                <a:cubicBezTo>
                  <a:pt x="96455" y="42972"/>
                  <a:pt x="92844" y="42574"/>
                  <a:pt x="89238" y="42118"/>
                </a:cubicBezTo>
                <a:cubicBezTo>
                  <a:pt x="72438" y="39991"/>
                  <a:pt x="63969" y="32414"/>
                  <a:pt x="60398" y="15888"/>
                </a:cubicBezTo>
                <a:cubicBezTo>
                  <a:pt x="59291" y="10757"/>
                  <a:pt x="58903" y="5470"/>
                  <a:pt x="5815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 name="Google Shape;144;p56"/>
          <p:cNvSpPr/>
          <p:nvPr/>
        </p:nvSpPr>
        <p:spPr>
          <a:xfrm>
            <a:off x="52210" y="2205396"/>
            <a:ext cx="600346" cy="1025857"/>
          </a:xfrm>
          <a:custGeom>
            <a:rect b="b" l="l" r="r" t="t"/>
            <a:pathLst>
              <a:path extrusionOk="0" h="198425" w="116121">
                <a:moveTo>
                  <a:pt x="58151" y="1"/>
                </a:moveTo>
                <a:cubicBezTo>
                  <a:pt x="57701" y="3842"/>
                  <a:pt x="57269" y="7453"/>
                  <a:pt x="56855" y="11069"/>
                </a:cubicBezTo>
                <a:cubicBezTo>
                  <a:pt x="54720" y="29617"/>
                  <a:pt x="46048" y="39006"/>
                  <a:pt x="28137" y="41971"/>
                </a:cubicBezTo>
                <a:cubicBezTo>
                  <a:pt x="24106" y="42638"/>
                  <a:pt x="20020" y="42956"/>
                  <a:pt x="15823" y="43448"/>
                </a:cubicBezTo>
                <a:cubicBezTo>
                  <a:pt x="21515" y="44316"/>
                  <a:pt x="27052" y="44867"/>
                  <a:pt x="32450" y="46053"/>
                </a:cubicBezTo>
                <a:cubicBezTo>
                  <a:pt x="40986" y="47928"/>
                  <a:pt x="48255" y="51983"/>
                  <a:pt x="52154" y="60264"/>
                </a:cubicBezTo>
                <a:cubicBezTo>
                  <a:pt x="53060" y="62189"/>
                  <a:pt x="53406" y="64898"/>
                  <a:pt x="52837" y="66916"/>
                </a:cubicBezTo>
                <a:cubicBezTo>
                  <a:pt x="49019" y="80452"/>
                  <a:pt x="40417" y="89809"/>
                  <a:pt x="26730" y="93350"/>
                </a:cubicBezTo>
                <a:cubicBezTo>
                  <a:pt x="17285" y="95794"/>
                  <a:pt x="7487" y="96882"/>
                  <a:pt x="1" y="98196"/>
                </a:cubicBezTo>
                <a:cubicBezTo>
                  <a:pt x="4145" y="98700"/>
                  <a:pt x="10624" y="99251"/>
                  <a:pt x="17019" y="100314"/>
                </a:cubicBezTo>
                <a:cubicBezTo>
                  <a:pt x="31765" y="102762"/>
                  <a:pt x="44006" y="108687"/>
                  <a:pt x="50872" y="123262"/>
                </a:cubicBezTo>
                <a:cubicBezTo>
                  <a:pt x="56817" y="135885"/>
                  <a:pt x="52047" y="142065"/>
                  <a:pt x="42298" y="148585"/>
                </a:cubicBezTo>
                <a:cubicBezTo>
                  <a:pt x="39115" y="150713"/>
                  <a:pt x="35049" y="151752"/>
                  <a:pt x="31236" y="152651"/>
                </a:cubicBezTo>
                <a:cubicBezTo>
                  <a:pt x="26415" y="153786"/>
                  <a:pt x="21439" y="154268"/>
                  <a:pt x="16071" y="155104"/>
                </a:cubicBezTo>
                <a:cubicBezTo>
                  <a:pt x="51696" y="157940"/>
                  <a:pt x="55410" y="169615"/>
                  <a:pt x="58322" y="198425"/>
                </a:cubicBezTo>
                <a:cubicBezTo>
                  <a:pt x="60456" y="166112"/>
                  <a:pt x="69000" y="157500"/>
                  <a:pt x="100652" y="154976"/>
                </a:cubicBezTo>
                <a:cubicBezTo>
                  <a:pt x="96415" y="154457"/>
                  <a:pt x="92795" y="154112"/>
                  <a:pt x="89206" y="153559"/>
                </a:cubicBezTo>
                <a:cubicBezTo>
                  <a:pt x="77338" y="151730"/>
                  <a:pt x="67089" y="147427"/>
                  <a:pt x="62639" y="135055"/>
                </a:cubicBezTo>
                <a:cubicBezTo>
                  <a:pt x="61952" y="133144"/>
                  <a:pt x="61863" y="130672"/>
                  <a:pt x="62414" y="128718"/>
                </a:cubicBezTo>
                <a:cubicBezTo>
                  <a:pt x="66365" y="114680"/>
                  <a:pt x="75656" y="105717"/>
                  <a:pt x="89700" y="102314"/>
                </a:cubicBezTo>
                <a:cubicBezTo>
                  <a:pt x="98863" y="100095"/>
                  <a:pt x="108311" y="99046"/>
                  <a:pt x="116121" y="97728"/>
                </a:cubicBezTo>
                <a:cubicBezTo>
                  <a:pt x="112483" y="97396"/>
                  <a:pt x="107250" y="97123"/>
                  <a:pt x="102076" y="96405"/>
                </a:cubicBezTo>
                <a:cubicBezTo>
                  <a:pt x="91125" y="94888"/>
                  <a:pt x="80283" y="92551"/>
                  <a:pt x="72211" y="84305"/>
                </a:cubicBezTo>
                <a:cubicBezTo>
                  <a:pt x="56153" y="67901"/>
                  <a:pt x="60585" y="54182"/>
                  <a:pt x="81197" y="46941"/>
                </a:cubicBezTo>
                <a:cubicBezTo>
                  <a:pt x="87158" y="44847"/>
                  <a:pt x="93716" y="44451"/>
                  <a:pt x="99637" y="43346"/>
                </a:cubicBezTo>
                <a:cubicBezTo>
                  <a:pt x="96455" y="42972"/>
                  <a:pt x="92844" y="42574"/>
                  <a:pt x="89238" y="42118"/>
                </a:cubicBezTo>
                <a:cubicBezTo>
                  <a:pt x="72438" y="39991"/>
                  <a:pt x="63969" y="32414"/>
                  <a:pt x="60398" y="15888"/>
                </a:cubicBezTo>
                <a:cubicBezTo>
                  <a:pt x="59291" y="10757"/>
                  <a:pt x="58903" y="5470"/>
                  <a:pt x="5815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 name="Google Shape;145;p56"/>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ind"/>
                <a:ea typeface="Hind"/>
                <a:cs typeface="Hind"/>
                <a:sym typeface="Hind"/>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ind"/>
                <a:ea typeface="Hind"/>
                <a:cs typeface="Hind"/>
                <a:sym typeface="Hind"/>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ind"/>
                <a:ea typeface="Hind"/>
                <a:cs typeface="Hind"/>
                <a:sym typeface="Hind"/>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ind"/>
                <a:ea typeface="Hind"/>
                <a:cs typeface="Hind"/>
                <a:sym typeface="Hind"/>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ind"/>
                <a:ea typeface="Hind"/>
                <a:cs typeface="Hind"/>
                <a:sym typeface="Hind"/>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ind"/>
                <a:ea typeface="Hind"/>
                <a:cs typeface="Hind"/>
                <a:sym typeface="Hind"/>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ind"/>
                <a:ea typeface="Hind"/>
                <a:cs typeface="Hind"/>
                <a:sym typeface="Hind"/>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ind"/>
                <a:ea typeface="Hind"/>
                <a:cs typeface="Hind"/>
                <a:sym typeface="Hind"/>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ind"/>
                <a:ea typeface="Hind"/>
                <a:cs typeface="Hind"/>
                <a:sym typeface="Hind"/>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46" name="Shape 146"/>
        <p:cNvGrpSpPr/>
        <p:nvPr/>
      </p:nvGrpSpPr>
      <p:grpSpPr>
        <a:xfrm>
          <a:off x="0" y="0"/>
          <a:ext cx="0" cy="0"/>
          <a:chOff x="0" y="0"/>
          <a:chExt cx="0" cy="0"/>
        </a:xfrm>
      </p:grpSpPr>
      <p:sp>
        <p:nvSpPr>
          <p:cNvPr id="147" name="Google Shape;147;p57"/>
          <p:cNvSpPr txBox="1"/>
          <p:nvPr>
            <p:ph type="title"/>
          </p:nvPr>
        </p:nvSpPr>
        <p:spPr>
          <a:xfrm>
            <a:off x="715100" y="535000"/>
            <a:ext cx="2771700" cy="744000"/>
          </a:xfrm>
          <a:prstGeom prst="rect">
            <a:avLst/>
          </a:prstGeom>
          <a:solidFill>
            <a:schemeClr val="lt1"/>
          </a:solid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700"/>
              <a:buNone/>
              <a:defRPr b="0" sz="1700">
                <a:latin typeface="Unbounded Light"/>
                <a:ea typeface="Unbounded Light"/>
                <a:cs typeface="Unbounded Light"/>
                <a:sym typeface="Unbounded Light"/>
              </a:defRPr>
            </a:lvl1pPr>
            <a:lvl2pPr lvl="1" algn="ctr">
              <a:lnSpc>
                <a:spcPct val="100000"/>
              </a:lnSpc>
              <a:spcBef>
                <a:spcPts val="0"/>
              </a:spcBef>
              <a:spcAft>
                <a:spcPts val="0"/>
              </a:spcAft>
              <a:buSzPts val="2700"/>
              <a:buNone/>
              <a:defRPr/>
            </a:lvl2pPr>
            <a:lvl3pPr lvl="2" algn="ctr">
              <a:lnSpc>
                <a:spcPct val="100000"/>
              </a:lnSpc>
              <a:spcBef>
                <a:spcPts val="0"/>
              </a:spcBef>
              <a:spcAft>
                <a:spcPts val="0"/>
              </a:spcAft>
              <a:buSzPts val="2700"/>
              <a:buNone/>
              <a:defRPr/>
            </a:lvl3pPr>
            <a:lvl4pPr lvl="3" algn="ctr">
              <a:lnSpc>
                <a:spcPct val="100000"/>
              </a:lnSpc>
              <a:spcBef>
                <a:spcPts val="0"/>
              </a:spcBef>
              <a:spcAft>
                <a:spcPts val="0"/>
              </a:spcAft>
              <a:buSzPts val="2700"/>
              <a:buNone/>
              <a:defRPr/>
            </a:lvl4pPr>
            <a:lvl5pPr lvl="4" algn="ctr">
              <a:lnSpc>
                <a:spcPct val="100000"/>
              </a:lnSpc>
              <a:spcBef>
                <a:spcPts val="0"/>
              </a:spcBef>
              <a:spcAft>
                <a:spcPts val="0"/>
              </a:spcAft>
              <a:buSzPts val="2700"/>
              <a:buNone/>
              <a:defRPr/>
            </a:lvl5pPr>
            <a:lvl6pPr lvl="5" algn="ctr">
              <a:lnSpc>
                <a:spcPct val="100000"/>
              </a:lnSpc>
              <a:spcBef>
                <a:spcPts val="0"/>
              </a:spcBef>
              <a:spcAft>
                <a:spcPts val="0"/>
              </a:spcAft>
              <a:buSzPts val="2700"/>
              <a:buNone/>
              <a:defRPr/>
            </a:lvl6pPr>
            <a:lvl7pPr lvl="6" algn="ctr">
              <a:lnSpc>
                <a:spcPct val="100000"/>
              </a:lnSpc>
              <a:spcBef>
                <a:spcPts val="0"/>
              </a:spcBef>
              <a:spcAft>
                <a:spcPts val="0"/>
              </a:spcAft>
              <a:buSzPts val="2700"/>
              <a:buNone/>
              <a:defRPr/>
            </a:lvl7pPr>
            <a:lvl8pPr lvl="7" algn="ctr">
              <a:lnSpc>
                <a:spcPct val="100000"/>
              </a:lnSpc>
              <a:spcBef>
                <a:spcPts val="0"/>
              </a:spcBef>
              <a:spcAft>
                <a:spcPts val="0"/>
              </a:spcAft>
              <a:buSzPts val="2700"/>
              <a:buNone/>
              <a:defRPr/>
            </a:lvl8pPr>
            <a:lvl9pPr lvl="8" algn="ctr">
              <a:lnSpc>
                <a:spcPct val="100000"/>
              </a:lnSpc>
              <a:spcBef>
                <a:spcPts val="0"/>
              </a:spcBef>
              <a:spcAft>
                <a:spcPts val="0"/>
              </a:spcAft>
              <a:buSzPts val="2700"/>
              <a:buNone/>
              <a:defRPr/>
            </a:lvl9pPr>
          </a:lstStyle>
          <a:p/>
        </p:txBody>
      </p:sp>
      <p:sp>
        <p:nvSpPr>
          <p:cNvPr id="148" name="Google Shape;148;p57"/>
          <p:cNvSpPr/>
          <p:nvPr>
            <p:ph idx="2" type="pic"/>
          </p:nvPr>
        </p:nvSpPr>
        <p:spPr>
          <a:xfrm>
            <a:off x="0" y="0"/>
            <a:ext cx="9144000" cy="5143500"/>
          </a:xfrm>
          <a:prstGeom prst="rect">
            <a:avLst/>
          </a:prstGeom>
          <a:noFill/>
          <a:ln>
            <a:noFill/>
          </a:ln>
        </p:spPr>
      </p:sp>
      <p:sp>
        <p:nvSpPr>
          <p:cNvPr id="149" name="Google Shape;149;p57"/>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ind"/>
                <a:ea typeface="Hind"/>
                <a:cs typeface="Hind"/>
                <a:sym typeface="Hind"/>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ind"/>
                <a:ea typeface="Hind"/>
                <a:cs typeface="Hind"/>
                <a:sym typeface="Hind"/>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ind"/>
                <a:ea typeface="Hind"/>
                <a:cs typeface="Hind"/>
                <a:sym typeface="Hind"/>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ind"/>
                <a:ea typeface="Hind"/>
                <a:cs typeface="Hind"/>
                <a:sym typeface="Hind"/>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ind"/>
                <a:ea typeface="Hind"/>
                <a:cs typeface="Hind"/>
                <a:sym typeface="Hind"/>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ind"/>
                <a:ea typeface="Hind"/>
                <a:cs typeface="Hind"/>
                <a:sym typeface="Hind"/>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ind"/>
                <a:ea typeface="Hind"/>
                <a:cs typeface="Hind"/>
                <a:sym typeface="Hind"/>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ind"/>
                <a:ea typeface="Hind"/>
                <a:cs typeface="Hind"/>
                <a:sym typeface="Hind"/>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ind"/>
                <a:ea typeface="Hind"/>
                <a:cs typeface="Hind"/>
                <a:sym typeface="Hind"/>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50" name="Shape 150"/>
        <p:cNvGrpSpPr/>
        <p:nvPr/>
      </p:nvGrpSpPr>
      <p:grpSpPr>
        <a:xfrm>
          <a:off x="0" y="0"/>
          <a:ext cx="0" cy="0"/>
          <a:chOff x="0" y="0"/>
          <a:chExt cx="0" cy="0"/>
        </a:xfrm>
      </p:grpSpPr>
      <p:sp>
        <p:nvSpPr>
          <p:cNvPr id="151" name="Google Shape;151;p58"/>
          <p:cNvSpPr txBox="1"/>
          <p:nvPr>
            <p:ph hasCustomPrompt="1" type="title"/>
          </p:nvPr>
        </p:nvSpPr>
        <p:spPr>
          <a:xfrm>
            <a:off x="2185050" y="2932300"/>
            <a:ext cx="4773900" cy="1045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9600"/>
              <a:buNone/>
              <a:defRPr b="0" sz="6000">
                <a:solidFill>
                  <a:schemeClr val="accent3"/>
                </a:solidFill>
                <a:latin typeface="Unbounded Light"/>
                <a:ea typeface="Unbounded Light"/>
                <a:cs typeface="Unbounded Light"/>
                <a:sym typeface="Unbounded Light"/>
              </a:defRPr>
            </a:lvl1pPr>
            <a:lvl2pPr lvl="1" algn="ctr">
              <a:lnSpc>
                <a:spcPct val="100000"/>
              </a:lnSpc>
              <a:spcBef>
                <a:spcPts val="0"/>
              </a:spcBef>
              <a:spcAft>
                <a:spcPts val="0"/>
              </a:spcAft>
              <a:buSzPts val="9600"/>
              <a:buNone/>
              <a:defRPr sz="9600"/>
            </a:lvl2pPr>
            <a:lvl3pPr lvl="2" algn="ctr">
              <a:lnSpc>
                <a:spcPct val="100000"/>
              </a:lnSpc>
              <a:spcBef>
                <a:spcPts val="0"/>
              </a:spcBef>
              <a:spcAft>
                <a:spcPts val="0"/>
              </a:spcAft>
              <a:buSzPts val="9600"/>
              <a:buNone/>
              <a:defRPr sz="9600"/>
            </a:lvl3pPr>
            <a:lvl4pPr lvl="3" algn="ctr">
              <a:lnSpc>
                <a:spcPct val="100000"/>
              </a:lnSpc>
              <a:spcBef>
                <a:spcPts val="0"/>
              </a:spcBef>
              <a:spcAft>
                <a:spcPts val="0"/>
              </a:spcAft>
              <a:buSzPts val="9600"/>
              <a:buNone/>
              <a:defRPr sz="9600"/>
            </a:lvl4pPr>
            <a:lvl5pPr lvl="4" algn="ctr">
              <a:lnSpc>
                <a:spcPct val="100000"/>
              </a:lnSpc>
              <a:spcBef>
                <a:spcPts val="0"/>
              </a:spcBef>
              <a:spcAft>
                <a:spcPts val="0"/>
              </a:spcAft>
              <a:buSzPts val="9600"/>
              <a:buNone/>
              <a:defRPr sz="9600"/>
            </a:lvl5pPr>
            <a:lvl6pPr lvl="5" algn="ctr">
              <a:lnSpc>
                <a:spcPct val="100000"/>
              </a:lnSpc>
              <a:spcBef>
                <a:spcPts val="0"/>
              </a:spcBef>
              <a:spcAft>
                <a:spcPts val="0"/>
              </a:spcAft>
              <a:buSzPts val="9600"/>
              <a:buNone/>
              <a:defRPr sz="9600"/>
            </a:lvl6pPr>
            <a:lvl7pPr lvl="6" algn="ctr">
              <a:lnSpc>
                <a:spcPct val="100000"/>
              </a:lnSpc>
              <a:spcBef>
                <a:spcPts val="0"/>
              </a:spcBef>
              <a:spcAft>
                <a:spcPts val="0"/>
              </a:spcAft>
              <a:buSzPts val="9600"/>
              <a:buNone/>
              <a:defRPr sz="9600"/>
            </a:lvl7pPr>
            <a:lvl8pPr lvl="7" algn="ctr">
              <a:lnSpc>
                <a:spcPct val="100000"/>
              </a:lnSpc>
              <a:spcBef>
                <a:spcPts val="0"/>
              </a:spcBef>
              <a:spcAft>
                <a:spcPts val="0"/>
              </a:spcAft>
              <a:buSzPts val="9600"/>
              <a:buNone/>
              <a:defRPr sz="9600"/>
            </a:lvl8pPr>
            <a:lvl9pPr lvl="8" algn="ctr">
              <a:lnSpc>
                <a:spcPct val="100000"/>
              </a:lnSpc>
              <a:spcBef>
                <a:spcPts val="0"/>
              </a:spcBef>
              <a:spcAft>
                <a:spcPts val="0"/>
              </a:spcAft>
              <a:buSzPts val="9600"/>
              <a:buNone/>
              <a:defRPr sz="9600"/>
            </a:lvl9pPr>
          </a:lstStyle>
          <a:p>
            <a:r>
              <a:t>xx%</a:t>
            </a:r>
          </a:p>
        </p:txBody>
      </p:sp>
      <p:sp>
        <p:nvSpPr>
          <p:cNvPr id="152" name="Google Shape;152;p58"/>
          <p:cNvSpPr txBox="1"/>
          <p:nvPr>
            <p:ph idx="1" type="subTitle"/>
          </p:nvPr>
        </p:nvSpPr>
        <p:spPr>
          <a:xfrm>
            <a:off x="2185050" y="3978100"/>
            <a:ext cx="4773900" cy="442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sz="1400">
                <a:solidFill>
                  <a:schemeClr val="lt1"/>
                </a:solidFill>
              </a:defRPr>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
        <p:nvSpPr>
          <p:cNvPr id="153" name="Google Shape;153;p58"/>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ind"/>
                <a:ea typeface="Hind"/>
                <a:cs typeface="Hind"/>
                <a:sym typeface="Hind"/>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ind"/>
                <a:ea typeface="Hind"/>
                <a:cs typeface="Hind"/>
                <a:sym typeface="Hind"/>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ind"/>
                <a:ea typeface="Hind"/>
                <a:cs typeface="Hind"/>
                <a:sym typeface="Hind"/>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ind"/>
                <a:ea typeface="Hind"/>
                <a:cs typeface="Hind"/>
                <a:sym typeface="Hind"/>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ind"/>
                <a:ea typeface="Hind"/>
                <a:cs typeface="Hind"/>
                <a:sym typeface="Hind"/>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ind"/>
                <a:ea typeface="Hind"/>
                <a:cs typeface="Hind"/>
                <a:sym typeface="Hind"/>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ind"/>
                <a:ea typeface="Hind"/>
                <a:cs typeface="Hind"/>
                <a:sym typeface="Hind"/>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ind"/>
                <a:ea typeface="Hind"/>
                <a:cs typeface="Hind"/>
                <a:sym typeface="Hind"/>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ind"/>
                <a:ea typeface="Hind"/>
                <a:cs typeface="Hind"/>
                <a:sym typeface="Hind"/>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154" name="Shape 154"/>
        <p:cNvGrpSpPr/>
        <p:nvPr/>
      </p:nvGrpSpPr>
      <p:grpSpPr>
        <a:xfrm>
          <a:off x="0" y="0"/>
          <a:ext cx="0" cy="0"/>
          <a:chOff x="0" y="0"/>
          <a:chExt cx="0" cy="0"/>
        </a:xfrm>
      </p:grpSpPr>
      <p:sp>
        <p:nvSpPr>
          <p:cNvPr id="155" name="Google Shape;155;p59"/>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ind"/>
                <a:ea typeface="Hind"/>
                <a:cs typeface="Hind"/>
                <a:sym typeface="Hind"/>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ind"/>
                <a:ea typeface="Hind"/>
                <a:cs typeface="Hind"/>
                <a:sym typeface="Hind"/>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ind"/>
                <a:ea typeface="Hind"/>
                <a:cs typeface="Hind"/>
                <a:sym typeface="Hind"/>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ind"/>
                <a:ea typeface="Hind"/>
                <a:cs typeface="Hind"/>
                <a:sym typeface="Hind"/>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ind"/>
                <a:ea typeface="Hind"/>
                <a:cs typeface="Hind"/>
                <a:sym typeface="Hind"/>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ind"/>
                <a:ea typeface="Hind"/>
                <a:cs typeface="Hind"/>
                <a:sym typeface="Hind"/>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ind"/>
                <a:ea typeface="Hind"/>
                <a:cs typeface="Hind"/>
                <a:sym typeface="Hind"/>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ind"/>
                <a:ea typeface="Hind"/>
                <a:cs typeface="Hind"/>
                <a:sym typeface="Hind"/>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ind"/>
                <a:ea typeface="Hind"/>
                <a:cs typeface="Hind"/>
                <a:sym typeface="Hind"/>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
    <p:spTree>
      <p:nvGrpSpPr>
        <p:cNvPr id="156" name="Shape 156"/>
        <p:cNvGrpSpPr/>
        <p:nvPr/>
      </p:nvGrpSpPr>
      <p:grpSpPr>
        <a:xfrm>
          <a:off x="0" y="0"/>
          <a:ext cx="0" cy="0"/>
          <a:chOff x="0" y="0"/>
          <a:chExt cx="0" cy="0"/>
        </a:xfrm>
      </p:grpSpPr>
      <p:sp>
        <p:nvSpPr>
          <p:cNvPr id="157" name="Google Shape;157;p60"/>
          <p:cNvSpPr txBox="1"/>
          <p:nvPr>
            <p:ph type="title"/>
          </p:nvPr>
        </p:nvSpPr>
        <p:spPr>
          <a:xfrm>
            <a:off x="720000" y="445025"/>
            <a:ext cx="7401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700"/>
              <a:buNone/>
              <a:defRPr/>
            </a:lvl1pPr>
            <a:lvl2pPr lvl="1" algn="l">
              <a:lnSpc>
                <a:spcPct val="100000"/>
              </a:lnSpc>
              <a:spcBef>
                <a:spcPts val="0"/>
              </a:spcBef>
              <a:spcAft>
                <a:spcPts val="0"/>
              </a:spcAft>
              <a:buSzPts val="2700"/>
              <a:buNone/>
              <a:defRPr/>
            </a:lvl2pPr>
            <a:lvl3pPr lvl="2" algn="l">
              <a:lnSpc>
                <a:spcPct val="100000"/>
              </a:lnSpc>
              <a:spcBef>
                <a:spcPts val="0"/>
              </a:spcBef>
              <a:spcAft>
                <a:spcPts val="0"/>
              </a:spcAft>
              <a:buSzPts val="2700"/>
              <a:buNone/>
              <a:defRPr/>
            </a:lvl3pPr>
            <a:lvl4pPr lvl="3" algn="l">
              <a:lnSpc>
                <a:spcPct val="100000"/>
              </a:lnSpc>
              <a:spcBef>
                <a:spcPts val="0"/>
              </a:spcBef>
              <a:spcAft>
                <a:spcPts val="0"/>
              </a:spcAft>
              <a:buSzPts val="2700"/>
              <a:buNone/>
              <a:defRPr/>
            </a:lvl4pPr>
            <a:lvl5pPr lvl="4" algn="l">
              <a:lnSpc>
                <a:spcPct val="100000"/>
              </a:lnSpc>
              <a:spcBef>
                <a:spcPts val="0"/>
              </a:spcBef>
              <a:spcAft>
                <a:spcPts val="0"/>
              </a:spcAft>
              <a:buSzPts val="2700"/>
              <a:buNone/>
              <a:defRPr/>
            </a:lvl5pPr>
            <a:lvl6pPr lvl="5" algn="l">
              <a:lnSpc>
                <a:spcPct val="100000"/>
              </a:lnSpc>
              <a:spcBef>
                <a:spcPts val="0"/>
              </a:spcBef>
              <a:spcAft>
                <a:spcPts val="0"/>
              </a:spcAft>
              <a:buSzPts val="2700"/>
              <a:buNone/>
              <a:defRPr/>
            </a:lvl6pPr>
            <a:lvl7pPr lvl="6" algn="l">
              <a:lnSpc>
                <a:spcPct val="100000"/>
              </a:lnSpc>
              <a:spcBef>
                <a:spcPts val="0"/>
              </a:spcBef>
              <a:spcAft>
                <a:spcPts val="0"/>
              </a:spcAft>
              <a:buSzPts val="2700"/>
              <a:buNone/>
              <a:defRPr/>
            </a:lvl7pPr>
            <a:lvl8pPr lvl="7" algn="l">
              <a:lnSpc>
                <a:spcPct val="100000"/>
              </a:lnSpc>
              <a:spcBef>
                <a:spcPts val="0"/>
              </a:spcBef>
              <a:spcAft>
                <a:spcPts val="0"/>
              </a:spcAft>
              <a:buSzPts val="2700"/>
              <a:buNone/>
              <a:defRPr/>
            </a:lvl8pPr>
            <a:lvl9pPr lvl="8" algn="l">
              <a:lnSpc>
                <a:spcPct val="100000"/>
              </a:lnSpc>
              <a:spcBef>
                <a:spcPts val="0"/>
              </a:spcBef>
              <a:spcAft>
                <a:spcPts val="0"/>
              </a:spcAft>
              <a:buSzPts val="2700"/>
              <a:buNone/>
              <a:defRPr/>
            </a:lvl9pPr>
          </a:lstStyle>
          <a:p/>
        </p:txBody>
      </p:sp>
      <p:sp>
        <p:nvSpPr>
          <p:cNvPr id="158" name="Google Shape;158;p60"/>
          <p:cNvSpPr txBox="1"/>
          <p:nvPr>
            <p:ph idx="2" type="title"/>
          </p:nvPr>
        </p:nvSpPr>
        <p:spPr>
          <a:xfrm>
            <a:off x="720000" y="1377825"/>
            <a:ext cx="916500" cy="447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000"/>
              <a:buNone/>
              <a:defRPr sz="3000">
                <a:solidFill>
                  <a:schemeClr val="dk2"/>
                </a:solidFill>
                <a:latin typeface="Unbounded ExtraLight"/>
                <a:ea typeface="Unbounded ExtraLight"/>
                <a:cs typeface="Unbounded ExtraLight"/>
                <a:sym typeface="Unbounded ExtraLight"/>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159" name="Google Shape;159;p60"/>
          <p:cNvSpPr txBox="1"/>
          <p:nvPr>
            <p:ph idx="3" type="title"/>
          </p:nvPr>
        </p:nvSpPr>
        <p:spPr>
          <a:xfrm>
            <a:off x="720000" y="3039846"/>
            <a:ext cx="916500" cy="447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000"/>
              <a:buNone/>
              <a:defRPr sz="3000">
                <a:solidFill>
                  <a:schemeClr val="accent2"/>
                </a:solidFill>
                <a:latin typeface="Unbounded ExtraLight"/>
                <a:ea typeface="Unbounded ExtraLight"/>
                <a:cs typeface="Unbounded ExtraLight"/>
                <a:sym typeface="Unbounded ExtraLight"/>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160" name="Google Shape;160;p60"/>
          <p:cNvSpPr txBox="1"/>
          <p:nvPr>
            <p:ph idx="4" type="title"/>
          </p:nvPr>
        </p:nvSpPr>
        <p:spPr>
          <a:xfrm>
            <a:off x="3268050" y="1377825"/>
            <a:ext cx="916500" cy="447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000"/>
              <a:buNone/>
              <a:defRPr sz="3000">
                <a:solidFill>
                  <a:schemeClr val="lt2"/>
                </a:solidFill>
                <a:latin typeface="Unbounded ExtraLight"/>
                <a:ea typeface="Unbounded ExtraLight"/>
                <a:cs typeface="Unbounded ExtraLight"/>
                <a:sym typeface="Unbounded ExtraLight"/>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161" name="Google Shape;161;p60"/>
          <p:cNvSpPr txBox="1"/>
          <p:nvPr>
            <p:ph idx="5" type="title"/>
          </p:nvPr>
        </p:nvSpPr>
        <p:spPr>
          <a:xfrm>
            <a:off x="3268050" y="3039846"/>
            <a:ext cx="916500" cy="447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000"/>
              <a:buNone/>
              <a:defRPr sz="3000">
                <a:solidFill>
                  <a:schemeClr val="accent3"/>
                </a:solidFill>
                <a:latin typeface="Unbounded ExtraLight"/>
                <a:ea typeface="Unbounded ExtraLight"/>
                <a:cs typeface="Unbounded ExtraLight"/>
                <a:sym typeface="Unbounded ExtraLight"/>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162" name="Google Shape;162;p60"/>
          <p:cNvSpPr txBox="1"/>
          <p:nvPr>
            <p:ph idx="6" type="title"/>
          </p:nvPr>
        </p:nvSpPr>
        <p:spPr>
          <a:xfrm>
            <a:off x="5816100" y="1377825"/>
            <a:ext cx="916500" cy="447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000"/>
              <a:buNone/>
              <a:defRPr sz="3000">
                <a:solidFill>
                  <a:schemeClr val="accent1"/>
                </a:solidFill>
                <a:latin typeface="Unbounded ExtraLight"/>
                <a:ea typeface="Unbounded ExtraLight"/>
                <a:cs typeface="Unbounded ExtraLight"/>
                <a:sym typeface="Unbounded ExtraLight"/>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163" name="Google Shape;163;p60"/>
          <p:cNvSpPr txBox="1"/>
          <p:nvPr>
            <p:ph idx="7" type="title"/>
          </p:nvPr>
        </p:nvSpPr>
        <p:spPr>
          <a:xfrm>
            <a:off x="5816100" y="3039846"/>
            <a:ext cx="916500" cy="447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000"/>
              <a:buNone/>
              <a:defRPr sz="3000">
                <a:solidFill>
                  <a:schemeClr val="accent4"/>
                </a:solidFill>
                <a:latin typeface="Unbounded ExtraLight"/>
                <a:ea typeface="Unbounded ExtraLight"/>
                <a:cs typeface="Unbounded ExtraLight"/>
                <a:sym typeface="Unbounded ExtraLight"/>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164" name="Google Shape;164;p60"/>
          <p:cNvSpPr txBox="1"/>
          <p:nvPr>
            <p:ph idx="1" type="subTitle"/>
          </p:nvPr>
        </p:nvSpPr>
        <p:spPr>
          <a:xfrm>
            <a:off x="720000" y="1894625"/>
            <a:ext cx="2305500" cy="665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000"/>
              <a:buFont typeface="Raleway"/>
              <a:buNone/>
              <a:defRPr sz="1700">
                <a:solidFill>
                  <a:schemeClr val="dk1"/>
                </a:solidFill>
                <a:latin typeface="Unbounded Light"/>
                <a:ea typeface="Unbounded Light"/>
                <a:cs typeface="Unbounded Light"/>
                <a:sym typeface="Unbounded Light"/>
              </a:defRPr>
            </a:lvl1pPr>
            <a:lvl2pPr lvl="1" algn="l">
              <a:lnSpc>
                <a:spcPct val="100000"/>
              </a:lnSpc>
              <a:spcBef>
                <a:spcPts val="0"/>
              </a:spcBef>
              <a:spcAft>
                <a:spcPts val="0"/>
              </a:spcAft>
              <a:buSzPts val="2000"/>
              <a:buFont typeface="Raleway"/>
              <a:buNone/>
              <a:defRPr b="1" sz="2000">
                <a:latin typeface="Raleway"/>
                <a:ea typeface="Raleway"/>
                <a:cs typeface="Raleway"/>
                <a:sym typeface="Raleway"/>
              </a:defRPr>
            </a:lvl2pPr>
            <a:lvl3pPr lvl="2" algn="l">
              <a:lnSpc>
                <a:spcPct val="100000"/>
              </a:lnSpc>
              <a:spcBef>
                <a:spcPts val="0"/>
              </a:spcBef>
              <a:spcAft>
                <a:spcPts val="0"/>
              </a:spcAft>
              <a:buSzPts val="2000"/>
              <a:buFont typeface="Raleway"/>
              <a:buNone/>
              <a:defRPr b="1" sz="2000">
                <a:latin typeface="Raleway"/>
                <a:ea typeface="Raleway"/>
                <a:cs typeface="Raleway"/>
                <a:sym typeface="Raleway"/>
              </a:defRPr>
            </a:lvl3pPr>
            <a:lvl4pPr lvl="3" algn="l">
              <a:lnSpc>
                <a:spcPct val="100000"/>
              </a:lnSpc>
              <a:spcBef>
                <a:spcPts val="0"/>
              </a:spcBef>
              <a:spcAft>
                <a:spcPts val="0"/>
              </a:spcAft>
              <a:buSzPts val="2000"/>
              <a:buFont typeface="Raleway"/>
              <a:buNone/>
              <a:defRPr b="1" sz="2000">
                <a:latin typeface="Raleway"/>
                <a:ea typeface="Raleway"/>
                <a:cs typeface="Raleway"/>
                <a:sym typeface="Raleway"/>
              </a:defRPr>
            </a:lvl4pPr>
            <a:lvl5pPr lvl="4" algn="l">
              <a:lnSpc>
                <a:spcPct val="100000"/>
              </a:lnSpc>
              <a:spcBef>
                <a:spcPts val="0"/>
              </a:spcBef>
              <a:spcAft>
                <a:spcPts val="0"/>
              </a:spcAft>
              <a:buSzPts val="2000"/>
              <a:buFont typeface="Raleway"/>
              <a:buNone/>
              <a:defRPr b="1" sz="2000">
                <a:latin typeface="Raleway"/>
                <a:ea typeface="Raleway"/>
                <a:cs typeface="Raleway"/>
                <a:sym typeface="Raleway"/>
              </a:defRPr>
            </a:lvl5pPr>
            <a:lvl6pPr lvl="5" algn="l">
              <a:lnSpc>
                <a:spcPct val="100000"/>
              </a:lnSpc>
              <a:spcBef>
                <a:spcPts val="0"/>
              </a:spcBef>
              <a:spcAft>
                <a:spcPts val="0"/>
              </a:spcAft>
              <a:buSzPts val="2000"/>
              <a:buFont typeface="Raleway"/>
              <a:buNone/>
              <a:defRPr b="1" sz="2000">
                <a:latin typeface="Raleway"/>
                <a:ea typeface="Raleway"/>
                <a:cs typeface="Raleway"/>
                <a:sym typeface="Raleway"/>
              </a:defRPr>
            </a:lvl6pPr>
            <a:lvl7pPr lvl="6" algn="l">
              <a:lnSpc>
                <a:spcPct val="100000"/>
              </a:lnSpc>
              <a:spcBef>
                <a:spcPts val="0"/>
              </a:spcBef>
              <a:spcAft>
                <a:spcPts val="0"/>
              </a:spcAft>
              <a:buSzPts val="2000"/>
              <a:buFont typeface="Raleway"/>
              <a:buNone/>
              <a:defRPr b="1" sz="2000">
                <a:latin typeface="Raleway"/>
                <a:ea typeface="Raleway"/>
                <a:cs typeface="Raleway"/>
                <a:sym typeface="Raleway"/>
              </a:defRPr>
            </a:lvl7pPr>
            <a:lvl8pPr lvl="7" algn="l">
              <a:lnSpc>
                <a:spcPct val="100000"/>
              </a:lnSpc>
              <a:spcBef>
                <a:spcPts val="0"/>
              </a:spcBef>
              <a:spcAft>
                <a:spcPts val="0"/>
              </a:spcAft>
              <a:buSzPts val="2000"/>
              <a:buFont typeface="Raleway"/>
              <a:buNone/>
              <a:defRPr b="1" sz="2000">
                <a:latin typeface="Raleway"/>
                <a:ea typeface="Raleway"/>
                <a:cs typeface="Raleway"/>
                <a:sym typeface="Raleway"/>
              </a:defRPr>
            </a:lvl8pPr>
            <a:lvl9pPr lvl="8" algn="l">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165" name="Google Shape;165;p60"/>
          <p:cNvSpPr txBox="1"/>
          <p:nvPr>
            <p:ph idx="8" type="subTitle"/>
          </p:nvPr>
        </p:nvSpPr>
        <p:spPr>
          <a:xfrm>
            <a:off x="3268050" y="1894625"/>
            <a:ext cx="2305500" cy="665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000"/>
              <a:buFont typeface="Raleway"/>
              <a:buNone/>
              <a:defRPr sz="1700">
                <a:solidFill>
                  <a:schemeClr val="dk1"/>
                </a:solidFill>
                <a:latin typeface="Unbounded Light"/>
                <a:ea typeface="Unbounded Light"/>
                <a:cs typeface="Unbounded Light"/>
                <a:sym typeface="Unbounded Light"/>
              </a:defRPr>
            </a:lvl1pPr>
            <a:lvl2pPr lvl="1" algn="l">
              <a:lnSpc>
                <a:spcPct val="100000"/>
              </a:lnSpc>
              <a:spcBef>
                <a:spcPts val="0"/>
              </a:spcBef>
              <a:spcAft>
                <a:spcPts val="0"/>
              </a:spcAft>
              <a:buSzPts val="2000"/>
              <a:buFont typeface="Raleway"/>
              <a:buNone/>
              <a:defRPr b="1" sz="2000">
                <a:latin typeface="Raleway"/>
                <a:ea typeface="Raleway"/>
                <a:cs typeface="Raleway"/>
                <a:sym typeface="Raleway"/>
              </a:defRPr>
            </a:lvl2pPr>
            <a:lvl3pPr lvl="2" algn="l">
              <a:lnSpc>
                <a:spcPct val="100000"/>
              </a:lnSpc>
              <a:spcBef>
                <a:spcPts val="0"/>
              </a:spcBef>
              <a:spcAft>
                <a:spcPts val="0"/>
              </a:spcAft>
              <a:buSzPts val="2000"/>
              <a:buFont typeface="Raleway"/>
              <a:buNone/>
              <a:defRPr b="1" sz="2000">
                <a:latin typeface="Raleway"/>
                <a:ea typeface="Raleway"/>
                <a:cs typeface="Raleway"/>
                <a:sym typeface="Raleway"/>
              </a:defRPr>
            </a:lvl3pPr>
            <a:lvl4pPr lvl="3" algn="l">
              <a:lnSpc>
                <a:spcPct val="100000"/>
              </a:lnSpc>
              <a:spcBef>
                <a:spcPts val="0"/>
              </a:spcBef>
              <a:spcAft>
                <a:spcPts val="0"/>
              </a:spcAft>
              <a:buSzPts val="2000"/>
              <a:buFont typeface="Raleway"/>
              <a:buNone/>
              <a:defRPr b="1" sz="2000">
                <a:latin typeface="Raleway"/>
                <a:ea typeface="Raleway"/>
                <a:cs typeface="Raleway"/>
                <a:sym typeface="Raleway"/>
              </a:defRPr>
            </a:lvl4pPr>
            <a:lvl5pPr lvl="4" algn="l">
              <a:lnSpc>
                <a:spcPct val="100000"/>
              </a:lnSpc>
              <a:spcBef>
                <a:spcPts val="0"/>
              </a:spcBef>
              <a:spcAft>
                <a:spcPts val="0"/>
              </a:spcAft>
              <a:buSzPts val="2000"/>
              <a:buFont typeface="Raleway"/>
              <a:buNone/>
              <a:defRPr b="1" sz="2000">
                <a:latin typeface="Raleway"/>
                <a:ea typeface="Raleway"/>
                <a:cs typeface="Raleway"/>
                <a:sym typeface="Raleway"/>
              </a:defRPr>
            </a:lvl5pPr>
            <a:lvl6pPr lvl="5" algn="l">
              <a:lnSpc>
                <a:spcPct val="100000"/>
              </a:lnSpc>
              <a:spcBef>
                <a:spcPts val="0"/>
              </a:spcBef>
              <a:spcAft>
                <a:spcPts val="0"/>
              </a:spcAft>
              <a:buSzPts val="2000"/>
              <a:buFont typeface="Raleway"/>
              <a:buNone/>
              <a:defRPr b="1" sz="2000">
                <a:latin typeface="Raleway"/>
                <a:ea typeface="Raleway"/>
                <a:cs typeface="Raleway"/>
                <a:sym typeface="Raleway"/>
              </a:defRPr>
            </a:lvl6pPr>
            <a:lvl7pPr lvl="6" algn="l">
              <a:lnSpc>
                <a:spcPct val="100000"/>
              </a:lnSpc>
              <a:spcBef>
                <a:spcPts val="0"/>
              </a:spcBef>
              <a:spcAft>
                <a:spcPts val="0"/>
              </a:spcAft>
              <a:buSzPts val="2000"/>
              <a:buFont typeface="Raleway"/>
              <a:buNone/>
              <a:defRPr b="1" sz="2000">
                <a:latin typeface="Raleway"/>
                <a:ea typeface="Raleway"/>
                <a:cs typeface="Raleway"/>
                <a:sym typeface="Raleway"/>
              </a:defRPr>
            </a:lvl7pPr>
            <a:lvl8pPr lvl="7" algn="l">
              <a:lnSpc>
                <a:spcPct val="100000"/>
              </a:lnSpc>
              <a:spcBef>
                <a:spcPts val="0"/>
              </a:spcBef>
              <a:spcAft>
                <a:spcPts val="0"/>
              </a:spcAft>
              <a:buSzPts val="2000"/>
              <a:buFont typeface="Raleway"/>
              <a:buNone/>
              <a:defRPr b="1" sz="2000">
                <a:latin typeface="Raleway"/>
                <a:ea typeface="Raleway"/>
                <a:cs typeface="Raleway"/>
                <a:sym typeface="Raleway"/>
              </a:defRPr>
            </a:lvl8pPr>
            <a:lvl9pPr lvl="8" algn="l">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166" name="Google Shape;166;p60"/>
          <p:cNvSpPr txBox="1"/>
          <p:nvPr>
            <p:ph idx="9" type="subTitle"/>
          </p:nvPr>
        </p:nvSpPr>
        <p:spPr>
          <a:xfrm>
            <a:off x="5816100" y="1894625"/>
            <a:ext cx="2305500" cy="665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000"/>
              <a:buFont typeface="Raleway"/>
              <a:buNone/>
              <a:defRPr sz="1700">
                <a:solidFill>
                  <a:schemeClr val="dk1"/>
                </a:solidFill>
                <a:latin typeface="Unbounded Light"/>
                <a:ea typeface="Unbounded Light"/>
                <a:cs typeface="Unbounded Light"/>
                <a:sym typeface="Unbounded Light"/>
              </a:defRPr>
            </a:lvl1pPr>
            <a:lvl2pPr lvl="1" algn="l">
              <a:lnSpc>
                <a:spcPct val="100000"/>
              </a:lnSpc>
              <a:spcBef>
                <a:spcPts val="0"/>
              </a:spcBef>
              <a:spcAft>
                <a:spcPts val="0"/>
              </a:spcAft>
              <a:buSzPts val="2000"/>
              <a:buFont typeface="Raleway"/>
              <a:buNone/>
              <a:defRPr b="1" sz="2000">
                <a:latin typeface="Raleway"/>
                <a:ea typeface="Raleway"/>
                <a:cs typeface="Raleway"/>
                <a:sym typeface="Raleway"/>
              </a:defRPr>
            </a:lvl2pPr>
            <a:lvl3pPr lvl="2" algn="l">
              <a:lnSpc>
                <a:spcPct val="100000"/>
              </a:lnSpc>
              <a:spcBef>
                <a:spcPts val="0"/>
              </a:spcBef>
              <a:spcAft>
                <a:spcPts val="0"/>
              </a:spcAft>
              <a:buSzPts val="2000"/>
              <a:buFont typeface="Raleway"/>
              <a:buNone/>
              <a:defRPr b="1" sz="2000">
                <a:latin typeface="Raleway"/>
                <a:ea typeface="Raleway"/>
                <a:cs typeface="Raleway"/>
                <a:sym typeface="Raleway"/>
              </a:defRPr>
            </a:lvl3pPr>
            <a:lvl4pPr lvl="3" algn="l">
              <a:lnSpc>
                <a:spcPct val="100000"/>
              </a:lnSpc>
              <a:spcBef>
                <a:spcPts val="0"/>
              </a:spcBef>
              <a:spcAft>
                <a:spcPts val="0"/>
              </a:spcAft>
              <a:buSzPts val="2000"/>
              <a:buFont typeface="Raleway"/>
              <a:buNone/>
              <a:defRPr b="1" sz="2000">
                <a:latin typeface="Raleway"/>
                <a:ea typeface="Raleway"/>
                <a:cs typeface="Raleway"/>
                <a:sym typeface="Raleway"/>
              </a:defRPr>
            </a:lvl4pPr>
            <a:lvl5pPr lvl="4" algn="l">
              <a:lnSpc>
                <a:spcPct val="100000"/>
              </a:lnSpc>
              <a:spcBef>
                <a:spcPts val="0"/>
              </a:spcBef>
              <a:spcAft>
                <a:spcPts val="0"/>
              </a:spcAft>
              <a:buSzPts val="2000"/>
              <a:buFont typeface="Raleway"/>
              <a:buNone/>
              <a:defRPr b="1" sz="2000">
                <a:latin typeface="Raleway"/>
                <a:ea typeface="Raleway"/>
                <a:cs typeface="Raleway"/>
                <a:sym typeface="Raleway"/>
              </a:defRPr>
            </a:lvl5pPr>
            <a:lvl6pPr lvl="5" algn="l">
              <a:lnSpc>
                <a:spcPct val="100000"/>
              </a:lnSpc>
              <a:spcBef>
                <a:spcPts val="0"/>
              </a:spcBef>
              <a:spcAft>
                <a:spcPts val="0"/>
              </a:spcAft>
              <a:buSzPts val="2000"/>
              <a:buFont typeface="Raleway"/>
              <a:buNone/>
              <a:defRPr b="1" sz="2000">
                <a:latin typeface="Raleway"/>
                <a:ea typeface="Raleway"/>
                <a:cs typeface="Raleway"/>
                <a:sym typeface="Raleway"/>
              </a:defRPr>
            </a:lvl6pPr>
            <a:lvl7pPr lvl="6" algn="l">
              <a:lnSpc>
                <a:spcPct val="100000"/>
              </a:lnSpc>
              <a:spcBef>
                <a:spcPts val="0"/>
              </a:spcBef>
              <a:spcAft>
                <a:spcPts val="0"/>
              </a:spcAft>
              <a:buSzPts val="2000"/>
              <a:buFont typeface="Raleway"/>
              <a:buNone/>
              <a:defRPr b="1" sz="2000">
                <a:latin typeface="Raleway"/>
                <a:ea typeface="Raleway"/>
                <a:cs typeface="Raleway"/>
                <a:sym typeface="Raleway"/>
              </a:defRPr>
            </a:lvl7pPr>
            <a:lvl8pPr lvl="7" algn="l">
              <a:lnSpc>
                <a:spcPct val="100000"/>
              </a:lnSpc>
              <a:spcBef>
                <a:spcPts val="0"/>
              </a:spcBef>
              <a:spcAft>
                <a:spcPts val="0"/>
              </a:spcAft>
              <a:buSzPts val="2000"/>
              <a:buFont typeface="Raleway"/>
              <a:buNone/>
              <a:defRPr b="1" sz="2000">
                <a:latin typeface="Raleway"/>
                <a:ea typeface="Raleway"/>
                <a:cs typeface="Raleway"/>
                <a:sym typeface="Raleway"/>
              </a:defRPr>
            </a:lvl8pPr>
            <a:lvl9pPr lvl="8" algn="l">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167" name="Google Shape;167;p60"/>
          <p:cNvSpPr txBox="1"/>
          <p:nvPr>
            <p:ph idx="13" type="subTitle"/>
          </p:nvPr>
        </p:nvSpPr>
        <p:spPr>
          <a:xfrm>
            <a:off x="720000" y="3556700"/>
            <a:ext cx="2305500" cy="665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000"/>
              <a:buFont typeface="Raleway"/>
              <a:buNone/>
              <a:defRPr sz="1700">
                <a:solidFill>
                  <a:schemeClr val="dk1"/>
                </a:solidFill>
                <a:latin typeface="Unbounded Light"/>
                <a:ea typeface="Unbounded Light"/>
                <a:cs typeface="Unbounded Light"/>
                <a:sym typeface="Unbounded Light"/>
              </a:defRPr>
            </a:lvl1pPr>
            <a:lvl2pPr lvl="1" algn="l">
              <a:lnSpc>
                <a:spcPct val="100000"/>
              </a:lnSpc>
              <a:spcBef>
                <a:spcPts val="0"/>
              </a:spcBef>
              <a:spcAft>
                <a:spcPts val="0"/>
              </a:spcAft>
              <a:buSzPts val="2000"/>
              <a:buFont typeface="Raleway"/>
              <a:buNone/>
              <a:defRPr b="1" sz="2000">
                <a:latin typeface="Raleway"/>
                <a:ea typeface="Raleway"/>
                <a:cs typeface="Raleway"/>
                <a:sym typeface="Raleway"/>
              </a:defRPr>
            </a:lvl2pPr>
            <a:lvl3pPr lvl="2" algn="l">
              <a:lnSpc>
                <a:spcPct val="100000"/>
              </a:lnSpc>
              <a:spcBef>
                <a:spcPts val="0"/>
              </a:spcBef>
              <a:spcAft>
                <a:spcPts val="0"/>
              </a:spcAft>
              <a:buSzPts val="2000"/>
              <a:buFont typeface="Raleway"/>
              <a:buNone/>
              <a:defRPr b="1" sz="2000">
                <a:latin typeface="Raleway"/>
                <a:ea typeface="Raleway"/>
                <a:cs typeface="Raleway"/>
                <a:sym typeface="Raleway"/>
              </a:defRPr>
            </a:lvl3pPr>
            <a:lvl4pPr lvl="3" algn="l">
              <a:lnSpc>
                <a:spcPct val="100000"/>
              </a:lnSpc>
              <a:spcBef>
                <a:spcPts val="0"/>
              </a:spcBef>
              <a:spcAft>
                <a:spcPts val="0"/>
              </a:spcAft>
              <a:buSzPts val="2000"/>
              <a:buFont typeface="Raleway"/>
              <a:buNone/>
              <a:defRPr b="1" sz="2000">
                <a:latin typeface="Raleway"/>
                <a:ea typeface="Raleway"/>
                <a:cs typeface="Raleway"/>
                <a:sym typeface="Raleway"/>
              </a:defRPr>
            </a:lvl4pPr>
            <a:lvl5pPr lvl="4" algn="l">
              <a:lnSpc>
                <a:spcPct val="100000"/>
              </a:lnSpc>
              <a:spcBef>
                <a:spcPts val="0"/>
              </a:spcBef>
              <a:spcAft>
                <a:spcPts val="0"/>
              </a:spcAft>
              <a:buSzPts val="2000"/>
              <a:buFont typeface="Raleway"/>
              <a:buNone/>
              <a:defRPr b="1" sz="2000">
                <a:latin typeface="Raleway"/>
                <a:ea typeface="Raleway"/>
                <a:cs typeface="Raleway"/>
                <a:sym typeface="Raleway"/>
              </a:defRPr>
            </a:lvl5pPr>
            <a:lvl6pPr lvl="5" algn="l">
              <a:lnSpc>
                <a:spcPct val="100000"/>
              </a:lnSpc>
              <a:spcBef>
                <a:spcPts val="0"/>
              </a:spcBef>
              <a:spcAft>
                <a:spcPts val="0"/>
              </a:spcAft>
              <a:buSzPts val="2000"/>
              <a:buFont typeface="Raleway"/>
              <a:buNone/>
              <a:defRPr b="1" sz="2000">
                <a:latin typeface="Raleway"/>
                <a:ea typeface="Raleway"/>
                <a:cs typeface="Raleway"/>
                <a:sym typeface="Raleway"/>
              </a:defRPr>
            </a:lvl6pPr>
            <a:lvl7pPr lvl="6" algn="l">
              <a:lnSpc>
                <a:spcPct val="100000"/>
              </a:lnSpc>
              <a:spcBef>
                <a:spcPts val="0"/>
              </a:spcBef>
              <a:spcAft>
                <a:spcPts val="0"/>
              </a:spcAft>
              <a:buSzPts val="2000"/>
              <a:buFont typeface="Raleway"/>
              <a:buNone/>
              <a:defRPr b="1" sz="2000">
                <a:latin typeface="Raleway"/>
                <a:ea typeface="Raleway"/>
                <a:cs typeface="Raleway"/>
                <a:sym typeface="Raleway"/>
              </a:defRPr>
            </a:lvl7pPr>
            <a:lvl8pPr lvl="7" algn="l">
              <a:lnSpc>
                <a:spcPct val="100000"/>
              </a:lnSpc>
              <a:spcBef>
                <a:spcPts val="0"/>
              </a:spcBef>
              <a:spcAft>
                <a:spcPts val="0"/>
              </a:spcAft>
              <a:buSzPts val="2000"/>
              <a:buFont typeface="Raleway"/>
              <a:buNone/>
              <a:defRPr b="1" sz="2000">
                <a:latin typeface="Raleway"/>
                <a:ea typeface="Raleway"/>
                <a:cs typeface="Raleway"/>
                <a:sym typeface="Raleway"/>
              </a:defRPr>
            </a:lvl8pPr>
            <a:lvl9pPr lvl="8" algn="l">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168" name="Google Shape;168;p60"/>
          <p:cNvSpPr txBox="1"/>
          <p:nvPr>
            <p:ph idx="14" type="subTitle"/>
          </p:nvPr>
        </p:nvSpPr>
        <p:spPr>
          <a:xfrm>
            <a:off x="3268050" y="3556700"/>
            <a:ext cx="2305500" cy="665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000"/>
              <a:buFont typeface="Raleway"/>
              <a:buNone/>
              <a:defRPr sz="1700">
                <a:solidFill>
                  <a:schemeClr val="dk1"/>
                </a:solidFill>
                <a:latin typeface="Unbounded Light"/>
                <a:ea typeface="Unbounded Light"/>
                <a:cs typeface="Unbounded Light"/>
                <a:sym typeface="Unbounded Light"/>
              </a:defRPr>
            </a:lvl1pPr>
            <a:lvl2pPr lvl="1" algn="l">
              <a:lnSpc>
                <a:spcPct val="100000"/>
              </a:lnSpc>
              <a:spcBef>
                <a:spcPts val="0"/>
              </a:spcBef>
              <a:spcAft>
                <a:spcPts val="0"/>
              </a:spcAft>
              <a:buSzPts val="2000"/>
              <a:buFont typeface="Raleway"/>
              <a:buNone/>
              <a:defRPr b="1" sz="2000">
                <a:latin typeface="Raleway"/>
                <a:ea typeface="Raleway"/>
                <a:cs typeface="Raleway"/>
                <a:sym typeface="Raleway"/>
              </a:defRPr>
            </a:lvl2pPr>
            <a:lvl3pPr lvl="2" algn="l">
              <a:lnSpc>
                <a:spcPct val="100000"/>
              </a:lnSpc>
              <a:spcBef>
                <a:spcPts val="0"/>
              </a:spcBef>
              <a:spcAft>
                <a:spcPts val="0"/>
              </a:spcAft>
              <a:buSzPts val="2000"/>
              <a:buFont typeface="Raleway"/>
              <a:buNone/>
              <a:defRPr b="1" sz="2000">
                <a:latin typeface="Raleway"/>
                <a:ea typeface="Raleway"/>
                <a:cs typeface="Raleway"/>
                <a:sym typeface="Raleway"/>
              </a:defRPr>
            </a:lvl3pPr>
            <a:lvl4pPr lvl="3" algn="l">
              <a:lnSpc>
                <a:spcPct val="100000"/>
              </a:lnSpc>
              <a:spcBef>
                <a:spcPts val="0"/>
              </a:spcBef>
              <a:spcAft>
                <a:spcPts val="0"/>
              </a:spcAft>
              <a:buSzPts val="2000"/>
              <a:buFont typeface="Raleway"/>
              <a:buNone/>
              <a:defRPr b="1" sz="2000">
                <a:latin typeface="Raleway"/>
                <a:ea typeface="Raleway"/>
                <a:cs typeface="Raleway"/>
                <a:sym typeface="Raleway"/>
              </a:defRPr>
            </a:lvl4pPr>
            <a:lvl5pPr lvl="4" algn="l">
              <a:lnSpc>
                <a:spcPct val="100000"/>
              </a:lnSpc>
              <a:spcBef>
                <a:spcPts val="0"/>
              </a:spcBef>
              <a:spcAft>
                <a:spcPts val="0"/>
              </a:spcAft>
              <a:buSzPts val="2000"/>
              <a:buFont typeface="Raleway"/>
              <a:buNone/>
              <a:defRPr b="1" sz="2000">
                <a:latin typeface="Raleway"/>
                <a:ea typeface="Raleway"/>
                <a:cs typeface="Raleway"/>
                <a:sym typeface="Raleway"/>
              </a:defRPr>
            </a:lvl5pPr>
            <a:lvl6pPr lvl="5" algn="l">
              <a:lnSpc>
                <a:spcPct val="100000"/>
              </a:lnSpc>
              <a:spcBef>
                <a:spcPts val="0"/>
              </a:spcBef>
              <a:spcAft>
                <a:spcPts val="0"/>
              </a:spcAft>
              <a:buSzPts val="2000"/>
              <a:buFont typeface="Raleway"/>
              <a:buNone/>
              <a:defRPr b="1" sz="2000">
                <a:latin typeface="Raleway"/>
                <a:ea typeface="Raleway"/>
                <a:cs typeface="Raleway"/>
                <a:sym typeface="Raleway"/>
              </a:defRPr>
            </a:lvl6pPr>
            <a:lvl7pPr lvl="6" algn="l">
              <a:lnSpc>
                <a:spcPct val="100000"/>
              </a:lnSpc>
              <a:spcBef>
                <a:spcPts val="0"/>
              </a:spcBef>
              <a:spcAft>
                <a:spcPts val="0"/>
              </a:spcAft>
              <a:buSzPts val="2000"/>
              <a:buFont typeface="Raleway"/>
              <a:buNone/>
              <a:defRPr b="1" sz="2000">
                <a:latin typeface="Raleway"/>
                <a:ea typeface="Raleway"/>
                <a:cs typeface="Raleway"/>
                <a:sym typeface="Raleway"/>
              </a:defRPr>
            </a:lvl7pPr>
            <a:lvl8pPr lvl="7" algn="l">
              <a:lnSpc>
                <a:spcPct val="100000"/>
              </a:lnSpc>
              <a:spcBef>
                <a:spcPts val="0"/>
              </a:spcBef>
              <a:spcAft>
                <a:spcPts val="0"/>
              </a:spcAft>
              <a:buSzPts val="2000"/>
              <a:buFont typeface="Raleway"/>
              <a:buNone/>
              <a:defRPr b="1" sz="2000">
                <a:latin typeface="Raleway"/>
                <a:ea typeface="Raleway"/>
                <a:cs typeface="Raleway"/>
                <a:sym typeface="Raleway"/>
              </a:defRPr>
            </a:lvl8pPr>
            <a:lvl9pPr lvl="8" algn="l">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169" name="Google Shape;169;p60"/>
          <p:cNvSpPr txBox="1"/>
          <p:nvPr>
            <p:ph idx="15" type="subTitle"/>
          </p:nvPr>
        </p:nvSpPr>
        <p:spPr>
          <a:xfrm>
            <a:off x="5816100" y="3556700"/>
            <a:ext cx="2305500" cy="665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000"/>
              <a:buFont typeface="Raleway"/>
              <a:buNone/>
              <a:defRPr sz="1700">
                <a:solidFill>
                  <a:schemeClr val="dk1"/>
                </a:solidFill>
                <a:latin typeface="Unbounded Light"/>
                <a:ea typeface="Unbounded Light"/>
                <a:cs typeface="Unbounded Light"/>
                <a:sym typeface="Unbounded Light"/>
              </a:defRPr>
            </a:lvl1pPr>
            <a:lvl2pPr lvl="1" algn="l">
              <a:lnSpc>
                <a:spcPct val="100000"/>
              </a:lnSpc>
              <a:spcBef>
                <a:spcPts val="0"/>
              </a:spcBef>
              <a:spcAft>
                <a:spcPts val="0"/>
              </a:spcAft>
              <a:buSzPts val="2000"/>
              <a:buFont typeface="Raleway"/>
              <a:buNone/>
              <a:defRPr b="1" sz="2000">
                <a:latin typeface="Raleway"/>
                <a:ea typeface="Raleway"/>
                <a:cs typeface="Raleway"/>
                <a:sym typeface="Raleway"/>
              </a:defRPr>
            </a:lvl2pPr>
            <a:lvl3pPr lvl="2" algn="l">
              <a:lnSpc>
                <a:spcPct val="100000"/>
              </a:lnSpc>
              <a:spcBef>
                <a:spcPts val="0"/>
              </a:spcBef>
              <a:spcAft>
                <a:spcPts val="0"/>
              </a:spcAft>
              <a:buSzPts val="2000"/>
              <a:buFont typeface="Raleway"/>
              <a:buNone/>
              <a:defRPr b="1" sz="2000">
                <a:latin typeface="Raleway"/>
                <a:ea typeface="Raleway"/>
                <a:cs typeface="Raleway"/>
                <a:sym typeface="Raleway"/>
              </a:defRPr>
            </a:lvl3pPr>
            <a:lvl4pPr lvl="3" algn="l">
              <a:lnSpc>
                <a:spcPct val="100000"/>
              </a:lnSpc>
              <a:spcBef>
                <a:spcPts val="0"/>
              </a:spcBef>
              <a:spcAft>
                <a:spcPts val="0"/>
              </a:spcAft>
              <a:buSzPts val="2000"/>
              <a:buFont typeface="Raleway"/>
              <a:buNone/>
              <a:defRPr b="1" sz="2000">
                <a:latin typeface="Raleway"/>
                <a:ea typeface="Raleway"/>
                <a:cs typeface="Raleway"/>
                <a:sym typeface="Raleway"/>
              </a:defRPr>
            </a:lvl4pPr>
            <a:lvl5pPr lvl="4" algn="l">
              <a:lnSpc>
                <a:spcPct val="100000"/>
              </a:lnSpc>
              <a:spcBef>
                <a:spcPts val="0"/>
              </a:spcBef>
              <a:spcAft>
                <a:spcPts val="0"/>
              </a:spcAft>
              <a:buSzPts val="2000"/>
              <a:buFont typeface="Raleway"/>
              <a:buNone/>
              <a:defRPr b="1" sz="2000">
                <a:latin typeface="Raleway"/>
                <a:ea typeface="Raleway"/>
                <a:cs typeface="Raleway"/>
                <a:sym typeface="Raleway"/>
              </a:defRPr>
            </a:lvl5pPr>
            <a:lvl6pPr lvl="5" algn="l">
              <a:lnSpc>
                <a:spcPct val="100000"/>
              </a:lnSpc>
              <a:spcBef>
                <a:spcPts val="0"/>
              </a:spcBef>
              <a:spcAft>
                <a:spcPts val="0"/>
              </a:spcAft>
              <a:buSzPts val="2000"/>
              <a:buFont typeface="Raleway"/>
              <a:buNone/>
              <a:defRPr b="1" sz="2000">
                <a:latin typeface="Raleway"/>
                <a:ea typeface="Raleway"/>
                <a:cs typeface="Raleway"/>
                <a:sym typeface="Raleway"/>
              </a:defRPr>
            </a:lvl6pPr>
            <a:lvl7pPr lvl="6" algn="l">
              <a:lnSpc>
                <a:spcPct val="100000"/>
              </a:lnSpc>
              <a:spcBef>
                <a:spcPts val="0"/>
              </a:spcBef>
              <a:spcAft>
                <a:spcPts val="0"/>
              </a:spcAft>
              <a:buSzPts val="2000"/>
              <a:buFont typeface="Raleway"/>
              <a:buNone/>
              <a:defRPr b="1" sz="2000">
                <a:latin typeface="Raleway"/>
                <a:ea typeface="Raleway"/>
                <a:cs typeface="Raleway"/>
                <a:sym typeface="Raleway"/>
              </a:defRPr>
            </a:lvl7pPr>
            <a:lvl8pPr lvl="7" algn="l">
              <a:lnSpc>
                <a:spcPct val="100000"/>
              </a:lnSpc>
              <a:spcBef>
                <a:spcPts val="0"/>
              </a:spcBef>
              <a:spcAft>
                <a:spcPts val="0"/>
              </a:spcAft>
              <a:buSzPts val="2000"/>
              <a:buFont typeface="Raleway"/>
              <a:buNone/>
              <a:defRPr b="1" sz="2000">
                <a:latin typeface="Raleway"/>
                <a:ea typeface="Raleway"/>
                <a:cs typeface="Raleway"/>
                <a:sym typeface="Raleway"/>
              </a:defRPr>
            </a:lvl8pPr>
            <a:lvl9pPr lvl="8" algn="l">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170" name="Google Shape;170;p60"/>
          <p:cNvSpPr/>
          <p:nvPr/>
        </p:nvSpPr>
        <p:spPr>
          <a:xfrm>
            <a:off x="64350" y="2058821"/>
            <a:ext cx="600346" cy="1025857"/>
          </a:xfrm>
          <a:custGeom>
            <a:rect b="b" l="l" r="r" t="t"/>
            <a:pathLst>
              <a:path extrusionOk="0" h="198425" w="116121">
                <a:moveTo>
                  <a:pt x="58151" y="1"/>
                </a:moveTo>
                <a:cubicBezTo>
                  <a:pt x="57701" y="3842"/>
                  <a:pt x="57269" y="7453"/>
                  <a:pt x="56855" y="11069"/>
                </a:cubicBezTo>
                <a:cubicBezTo>
                  <a:pt x="54720" y="29617"/>
                  <a:pt x="46048" y="39006"/>
                  <a:pt x="28137" y="41971"/>
                </a:cubicBezTo>
                <a:cubicBezTo>
                  <a:pt x="24106" y="42638"/>
                  <a:pt x="20020" y="42956"/>
                  <a:pt x="15823" y="43448"/>
                </a:cubicBezTo>
                <a:cubicBezTo>
                  <a:pt x="21515" y="44316"/>
                  <a:pt x="27052" y="44867"/>
                  <a:pt x="32450" y="46053"/>
                </a:cubicBezTo>
                <a:cubicBezTo>
                  <a:pt x="40986" y="47928"/>
                  <a:pt x="48255" y="51983"/>
                  <a:pt x="52154" y="60264"/>
                </a:cubicBezTo>
                <a:cubicBezTo>
                  <a:pt x="53060" y="62189"/>
                  <a:pt x="53406" y="64898"/>
                  <a:pt x="52837" y="66916"/>
                </a:cubicBezTo>
                <a:cubicBezTo>
                  <a:pt x="49019" y="80452"/>
                  <a:pt x="40417" y="89809"/>
                  <a:pt x="26730" y="93350"/>
                </a:cubicBezTo>
                <a:cubicBezTo>
                  <a:pt x="17285" y="95794"/>
                  <a:pt x="7487" y="96882"/>
                  <a:pt x="1" y="98196"/>
                </a:cubicBezTo>
                <a:cubicBezTo>
                  <a:pt x="4145" y="98700"/>
                  <a:pt x="10624" y="99251"/>
                  <a:pt x="17019" y="100314"/>
                </a:cubicBezTo>
                <a:cubicBezTo>
                  <a:pt x="31765" y="102762"/>
                  <a:pt x="44006" y="108687"/>
                  <a:pt x="50872" y="123262"/>
                </a:cubicBezTo>
                <a:cubicBezTo>
                  <a:pt x="56817" y="135885"/>
                  <a:pt x="52047" y="142065"/>
                  <a:pt x="42298" y="148585"/>
                </a:cubicBezTo>
                <a:cubicBezTo>
                  <a:pt x="39115" y="150713"/>
                  <a:pt x="35049" y="151752"/>
                  <a:pt x="31236" y="152651"/>
                </a:cubicBezTo>
                <a:cubicBezTo>
                  <a:pt x="26415" y="153786"/>
                  <a:pt x="21439" y="154268"/>
                  <a:pt x="16071" y="155104"/>
                </a:cubicBezTo>
                <a:cubicBezTo>
                  <a:pt x="51696" y="157940"/>
                  <a:pt x="55410" y="169615"/>
                  <a:pt x="58322" y="198425"/>
                </a:cubicBezTo>
                <a:cubicBezTo>
                  <a:pt x="60456" y="166112"/>
                  <a:pt x="69000" y="157500"/>
                  <a:pt x="100652" y="154976"/>
                </a:cubicBezTo>
                <a:cubicBezTo>
                  <a:pt x="96415" y="154457"/>
                  <a:pt x="92795" y="154112"/>
                  <a:pt x="89206" y="153559"/>
                </a:cubicBezTo>
                <a:cubicBezTo>
                  <a:pt x="77338" y="151730"/>
                  <a:pt x="67089" y="147427"/>
                  <a:pt x="62639" y="135055"/>
                </a:cubicBezTo>
                <a:cubicBezTo>
                  <a:pt x="61952" y="133144"/>
                  <a:pt x="61863" y="130672"/>
                  <a:pt x="62414" y="128718"/>
                </a:cubicBezTo>
                <a:cubicBezTo>
                  <a:pt x="66365" y="114680"/>
                  <a:pt x="75656" y="105717"/>
                  <a:pt x="89700" y="102314"/>
                </a:cubicBezTo>
                <a:cubicBezTo>
                  <a:pt x="98863" y="100095"/>
                  <a:pt x="108311" y="99046"/>
                  <a:pt x="116121" y="97728"/>
                </a:cubicBezTo>
                <a:cubicBezTo>
                  <a:pt x="112483" y="97396"/>
                  <a:pt x="107250" y="97123"/>
                  <a:pt x="102076" y="96405"/>
                </a:cubicBezTo>
                <a:cubicBezTo>
                  <a:pt x="91125" y="94888"/>
                  <a:pt x="80283" y="92551"/>
                  <a:pt x="72211" y="84305"/>
                </a:cubicBezTo>
                <a:cubicBezTo>
                  <a:pt x="56153" y="67901"/>
                  <a:pt x="60585" y="54182"/>
                  <a:pt x="81197" y="46941"/>
                </a:cubicBezTo>
                <a:cubicBezTo>
                  <a:pt x="87158" y="44847"/>
                  <a:pt x="93716" y="44451"/>
                  <a:pt x="99637" y="43346"/>
                </a:cubicBezTo>
                <a:cubicBezTo>
                  <a:pt x="96455" y="42972"/>
                  <a:pt x="92844" y="42574"/>
                  <a:pt x="89238" y="42118"/>
                </a:cubicBezTo>
                <a:cubicBezTo>
                  <a:pt x="72438" y="39991"/>
                  <a:pt x="63969" y="32414"/>
                  <a:pt x="60398" y="15888"/>
                </a:cubicBezTo>
                <a:cubicBezTo>
                  <a:pt x="59291" y="10757"/>
                  <a:pt x="58903" y="5470"/>
                  <a:pt x="5815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71" name="Google Shape;171;p60"/>
          <p:cNvGrpSpPr/>
          <p:nvPr/>
        </p:nvGrpSpPr>
        <p:grpSpPr>
          <a:xfrm flipH="1">
            <a:off x="337106" y="961414"/>
            <a:ext cx="54849" cy="275147"/>
            <a:chOff x="6711325" y="271875"/>
            <a:chExt cx="135900" cy="681900"/>
          </a:xfrm>
        </p:grpSpPr>
        <p:sp>
          <p:nvSpPr>
            <p:cNvPr id="172" name="Google Shape;172;p60"/>
            <p:cNvSpPr/>
            <p:nvPr/>
          </p:nvSpPr>
          <p:spPr>
            <a:xfrm>
              <a:off x="6711325" y="271875"/>
              <a:ext cx="135900" cy="1359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 name="Google Shape;173;p60"/>
            <p:cNvSpPr/>
            <p:nvPr/>
          </p:nvSpPr>
          <p:spPr>
            <a:xfrm>
              <a:off x="6711325" y="479925"/>
              <a:ext cx="135900" cy="1359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 name="Google Shape;174;p60"/>
            <p:cNvSpPr/>
            <p:nvPr/>
          </p:nvSpPr>
          <p:spPr>
            <a:xfrm>
              <a:off x="6711325" y="817875"/>
              <a:ext cx="135900" cy="1359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75" name="Google Shape;175;p60"/>
          <p:cNvGrpSpPr/>
          <p:nvPr/>
        </p:nvGrpSpPr>
        <p:grpSpPr>
          <a:xfrm rot="10800000">
            <a:off x="337106" y="3906939"/>
            <a:ext cx="54849" cy="275147"/>
            <a:chOff x="6711325" y="271875"/>
            <a:chExt cx="135900" cy="681900"/>
          </a:xfrm>
        </p:grpSpPr>
        <p:sp>
          <p:nvSpPr>
            <p:cNvPr id="176" name="Google Shape;176;p60"/>
            <p:cNvSpPr/>
            <p:nvPr/>
          </p:nvSpPr>
          <p:spPr>
            <a:xfrm>
              <a:off x="6711325" y="271875"/>
              <a:ext cx="135900" cy="1359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 name="Google Shape;177;p60"/>
            <p:cNvSpPr/>
            <p:nvPr/>
          </p:nvSpPr>
          <p:spPr>
            <a:xfrm>
              <a:off x="6711325" y="479925"/>
              <a:ext cx="135900" cy="1359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 name="Google Shape;178;p60"/>
            <p:cNvSpPr/>
            <p:nvPr/>
          </p:nvSpPr>
          <p:spPr>
            <a:xfrm>
              <a:off x="6711325" y="817875"/>
              <a:ext cx="135900" cy="1359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79" name="Google Shape;179;p60"/>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ind"/>
                <a:ea typeface="Hind"/>
                <a:cs typeface="Hind"/>
                <a:sym typeface="Hind"/>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ind"/>
                <a:ea typeface="Hind"/>
                <a:cs typeface="Hind"/>
                <a:sym typeface="Hind"/>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ind"/>
                <a:ea typeface="Hind"/>
                <a:cs typeface="Hind"/>
                <a:sym typeface="Hind"/>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ind"/>
                <a:ea typeface="Hind"/>
                <a:cs typeface="Hind"/>
                <a:sym typeface="Hind"/>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ind"/>
                <a:ea typeface="Hind"/>
                <a:cs typeface="Hind"/>
                <a:sym typeface="Hind"/>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ind"/>
                <a:ea typeface="Hind"/>
                <a:cs typeface="Hind"/>
                <a:sym typeface="Hind"/>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ind"/>
                <a:ea typeface="Hind"/>
                <a:cs typeface="Hind"/>
                <a:sym typeface="Hind"/>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ind"/>
                <a:ea typeface="Hind"/>
                <a:cs typeface="Hind"/>
                <a:sym typeface="Hind"/>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ind"/>
                <a:ea typeface="Hind"/>
                <a:cs typeface="Hind"/>
                <a:sym typeface="Hind"/>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spTree>
      <p:nvGrpSpPr>
        <p:cNvPr id="180" name="Shape 180"/>
        <p:cNvGrpSpPr/>
        <p:nvPr/>
      </p:nvGrpSpPr>
      <p:grpSpPr>
        <a:xfrm>
          <a:off x="0" y="0"/>
          <a:ext cx="0" cy="0"/>
          <a:chOff x="0" y="0"/>
          <a:chExt cx="0" cy="0"/>
        </a:xfrm>
      </p:grpSpPr>
      <p:sp>
        <p:nvSpPr>
          <p:cNvPr id="181" name="Google Shape;181;p61"/>
          <p:cNvSpPr txBox="1"/>
          <p:nvPr>
            <p:ph idx="1" type="subTitle"/>
          </p:nvPr>
        </p:nvSpPr>
        <p:spPr>
          <a:xfrm>
            <a:off x="715100" y="2153025"/>
            <a:ext cx="3949800" cy="1924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AutoNum type="arabicPeriod"/>
              <a:defRPr/>
            </a:lvl1pPr>
            <a:lvl2pPr lvl="1" algn="l">
              <a:lnSpc>
                <a:spcPct val="100000"/>
              </a:lnSpc>
              <a:spcBef>
                <a:spcPts val="0"/>
              </a:spcBef>
              <a:spcAft>
                <a:spcPts val="0"/>
              </a:spcAft>
              <a:buSzPts val="1600"/>
              <a:buAutoNum type="alphaLcPeriod"/>
              <a:defRPr sz="1600"/>
            </a:lvl2pPr>
            <a:lvl3pPr lvl="2" algn="l">
              <a:lnSpc>
                <a:spcPct val="100000"/>
              </a:lnSpc>
              <a:spcBef>
                <a:spcPts val="0"/>
              </a:spcBef>
              <a:spcAft>
                <a:spcPts val="0"/>
              </a:spcAft>
              <a:buSzPts val="1600"/>
              <a:buAutoNum type="romanLcPeriod"/>
              <a:defRPr sz="1600"/>
            </a:lvl3pPr>
            <a:lvl4pPr lvl="3" algn="l">
              <a:lnSpc>
                <a:spcPct val="100000"/>
              </a:lnSpc>
              <a:spcBef>
                <a:spcPts val="0"/>
              </a:spcBef>
              <a:spcAft>
                <a:spcPts val="0"/>
              </a:spcAft>
              <a:buSzPts val="1600"/>
              <a:buAutoNum type="arabicPeriod"/>
              <a:defRPr sz="1600"/>
            </a:lvl4pPr>
            <a:lvl5pPr lvl="4" algn="l">
              <a:lnSpc>
                <a:spcPct val="100000"/>
              </a:lnSpc>
              <a:spcBef>
                <a:spcPts val="0"/>
              </a:spcBef>
              <a:spcAft>
                <a:spcPts val="0"/>
              </a:spcAft>
              <a:buSzPts val="1600"/>
              <a:buAutoNum type="alphaLcPeriod"/>
              <a:defRPr sz="1600"/>
            </a:lvl5pPr>
            <a:lvl6pPr lvl="5" algn="l">
              <a:lnSpc>
                <a:spcPct val="100000"/>
              </a:lnSpc>
              <a:spcBef>
                <a:spcPts val="0"/>
              </a:spcBef>
              <a:spcAft>
                <a:spcPts val="0"/>
              </a:spcAft>
              <a:buSzPts val="1600"/>
              <a:buAutoNum type="romanLcPeriod"/>
              <a:defRPr sz="1600"/>
            </a:lvl6pPr>
            <a:lvl7pPr lvl="6" algn="l">
              <a:lnSpc>
                <a:spcPct val="100000"/>
              </a:lnSpc>
              <a:spcBef>
                <a:spcPts val="0"/>
              </a:spcBef>
              <a:spcAft>
                <a:spcPts val="0"/>
              </a:spcAft>
              <a:buSzPts val="1600"/>
              <a:buAutoNum type="arabicPeriod"/>
              <a:defRPr sz="1600"/>
            </a:lvl7pPr>
            <a:lvl8pPr lvl="7" algn="l">
              <a:lnSpc>
                <a:spcPct val="100000"/>
              </a:lnSpc>
              <a:spcBef>
                <a:spcPts val="0"/>
              </a:spcBef>
              <a:spcAft>
                <a:spcPts val="0"/>
              </a:spcAft>
              <a:buSzPts val="1600"/>
              <a:buAutoNum type="alphaLcPeriod"/>
              <a:defRPr sz="1600"/>
            </a:lvl8pPr>
            <a:lvl9pPr lvl="8" algn="l">
              <a:lnSpc>
                <a:spcPct val="100000"/>
              </a:lnSpc>
              <a:spcBef>
                <a:spcPts val="0"/>
              </a:spcBef>
              <a:spcAft>
                <a:spcPts val="0"/>
              </a:spcAft>
              <a:buSzPts val="1600"/>
              <a:buAutoNum type="romanLcPeriod"/>
              <a:defRPr sz="1600"/>
            </a:lvl9pPr>
          </a:lstStyle>
          <a:p/>
        </p:txBody>
      </p:sp>
      <p:sp>
        <p:nvSpPr>
          <p:cNvPr id="182" name="Google Shape;182;p61"/>
          <p:cNvSpPr txBox="1"/>
          <p:nvPr>
            <p:ph type="title"/>
          </p:nvPr>
        </p:nvSpPr>
        <p:spPr>
          <a:xfrm>
            <a:off x="715100" y="1065675"/>
            <a:ext cx="3949800" cy="1035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700"/>
              <a:buNone/>
              <a:defRPr/>
            </a:lvl1pPr>
            <a:lvl2pPr lvl="1" algn="l">
              <a:lnSpc>
                <a:spcPct val="100000"/>
              </a:lnSpc>
              <a:spcBef>
                <a:spcPts val="0"/>
              </a:spcBef>
              <a:spcAft>
                <a:spcPts val="0"/>
              </a:spcAft>
              <a:buSzPts val="2700"/>
              <a:buNone/>
              <a:defRPr/>
            </a:lvl2pPr>
            <a:lvl3pPr lvl="2" algn="l">
              <a:lnSpc>
                <a:spcPct val="100000"/>
              </a:lnSpc>
              <a:spcBef>
                <a:spcPts val="0"/>
              </a:spcBef>
              <a:spcAft>
                <a:spcPts val="0"/>
              </a:spcAft>
              <a:buSzPts val="2700"/>
              <a:buNone/>
              <a:defRPr/>
            </a:lvl3pPr>
            <a:lvl4pPr lvl="3" algn="l">
              <a:lnSpc>
                <a:spcPct val="100000"/>
              </a:lnSpc>
              <a:spcBef>
                <a:spcPts val="0"/>
              </a:spcBef>
              <a:spcAft>
                <a:spcPts val="0"/>
              </a:spcAft>
              <a:buSzPts val="2700"/>
              <a:buNone/>
              <a:defRPr/>
            </a:lvl4pPr>
            <a:lvl5pPr lvl="4" algn="l">
              <a:lnSpc>
                <a:spcPct val="100000"/>
              </a:lnSpc>
              <a:spcBef>
                <a:spcPts val="0"/>
              </a:spcBef>
              <a:spcAft>
                <a:spcPts val="0"/>
              </a:spcAft>
              <a:buSzPts val="2700"/>
              <a:buNone/>
              <a:defRPr/>
            </a:lvl5pPr>
            <a:lvl6pPr lvl="5" algn="l">
              <a:lnSpc>
                <a:spcPct val="100000"/>
              </a:lnSpc>
              <a:spcBef>
                <a:spcPts val="0"/>
              </a:spcBef>
              <a:spcAft>
                <a:spcPts val="0"/>
              </a:spcAft>
              <a:buSzPts val="2700"/>
              <a:buNone/>
              <a:defRPr/>
            </a:lvl6pPr>
            <a:lvl7pPr lvl="6" algn="l">
              <a:lnSpc>
                <a:spcPct val="100000"/>
              </a:lnSpc>
              <a:spcBef>
                <a:spcPts val="0"/>
              </a:spcBef>
              <a:spcAft>
                <a:spcPts val="0"/>
              </a:spcAft>
              <a:buSzPts val="2700"/>
              <a:buNone/>
              <a:defRPr/>
            </a:lvl7pPr>
            <a:lvl8pPr lvl="7" algn="l">
              <a:lnSpc>
                <a:spcPct val="100000"/>
              </a:lnSpc>
              <a:spcBef>
                <a:spcPts val="0"/>
              </a:spcBef>
              <a:spcAft>
                <a:spcPts val="0"/>
              </a:spcAft>
              <a:buSzPts val="2700"/>
              <a:buNone/>
              <a:defRPr/>
            </a:lvl8pPr>
            <a:lvl9pPr lvl="8" algn="l">
              <a:lnSpc>
                <a:spcPct val="100000"/>
              </a:lnSpc>
              <a:spcBef>
                <a:spcPts val="0"/>
              </a:spcBef>
              <a:spcAft>
                <a:spcPts val="0"/>
              </a:spcAft>
              <a:buSzPts val="2700"/>
              <a:buNone/>
              <a:defRPr/>
            </a:lvl9pPr>
          </a:lstStyle>
          <a:p/>
        </p:txBody>
      </p:sp>
      <p:cxnSp>
        <p:nvCxnSpPr>
          <p:cNvPr id="183" name="Google Shape;183;p61"/>
          <p:cNvCxnSpPr/>
          <p:nvPr/>
        </p:nvCxnSpPr>
        <p:spPr>
          <a:xfrm>
            <a:off x="335005" y="87275"/>
            <a:ext cx="0" cy="5022000"/>
          </a:xfrm>
          <a:prstGeom prst="straightConnector1">
            <a:avLst/>
          </a:prstGeom>
          <a:noFill/>
          <a:ln cap="flat" cmpd="sng" w="28575">
            <a:solidFill>
              <a:schemeClr val="lt1"/>
            </a:solidFill>
            <a:prstDash val="solid"/>
            <a:round/>
            <a:headEnd len="sm" w="sm" type="none"/>
            <a:tailEnd len="sm" w="sm" type="none"/>
          </a:ln>
          <a:effectLst>
            <a:outerShdw blurRad="28575" rotWithShape="0" algn="bl" dir="2820000" dist="28575">
              <a:srgbClr val="000000">
                <a:alpha val="49803"/>
              </a:srgbClr>
            </a:outerShdw>
          </a:effectLst>
        </p:spPr>
      </p:cxnSp>
      <p:sp>
        <p:nvSpPr>
          <p:cNvPr id="184" name="Google Shape;184;p61"/>
          <p:cNvSpPr/>
          <p:nvPr/>
        </p:nvSpPr>
        <p:spPr>
          <a:xfrm>
            <a:off x="-12157" y="-386352"/>
            <a:ext cx="743633" cy="739407"/>
          </a:xfrm>
          <a:custGeom>
            <a:rect b="b" l="l" r="r" t="t"/>
            <a:pathLst>
              <a:path extrusionOk="0" h="100089" w="100661">
                <a:moveTo>
                  <a:pt x="50071" y="0"/>
                </a:moveTo>
                <a:cubicBezTo>
                  <a:pt x="47233" y="20636"/>
                  <a:pt x="27522" y="45579"/>
                  <a:pt x="0" y="50314"/>
                </a:cubicBezTo>
                <a:cubicBezTo>
                  <a:pt x="26529" y="56856"/>
                  <a:pt x="43385" y="73537"/>
                  <a:pt x="50144" y="100088"/>
                </a:cubicBezTo>
                <a:cubicBezTo>
                  <a:pt x="56697" y="73770"/>
                  <a:pt x="73527" y="56953"/>
                  <a:pt x="100661" y="50232"/>
                </a:cubicBezTo>
                <a:cubicBezTo>
                  <a:pt x="87774" y="48238"/>
                  <a:pt x="77048" y="42012"/>
                  <a:pt x="67868" y="32926"/>
                </a:cubicBezTo>
                <a:cubicBezTo>
                  <a:pt x="58625" y="23776"/>
                  <a:pt x="52497" y="12899"/>
                  <a:pt x="5007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 name="Google Shape;185;p61"/>
          <p:cNvSpPr/>
          <p:nvPr/>
        </p:nvSpPr>
        <p:spPr>
          <a:xfrm>
            <a:off x="-12157" y="4786303"/>
            <a:ext cx="743633" cy="739407"/>
          </a:xfrm>
          <a:custGeom>
            <a:rect b="b" l="l" r="r" t="t"/>
            <a:pathLst>
              <a:path extrusionOk="0" h="100089" w="100661">
                <a:moveTo>
                  <a:pt x="50071" y="0"/>
                </a:moveTo>
                <a:cubicBezTo>
                  <a:pt x="47233" y="20636"/>
                  <a:pt x="27522" y="45579"/>
                  <a:pt x="0" y="50314"/>
                </a:cubicBezTo>
                <a:cubicBezTo>
                  <a:pt x="26529" y="56856"/>
                  <a:pt x="43385" y="73537"/>
                  <a:pt x="50144" y="100088"/>
                </a:cubicBezTo>
                <a:cubicBezTo>
                  <a:pt x="56697" y="73770"/>
                  <a:pt x="73527" y="56953"/>
                  <a:pt x="100661" y="50232"/>
                </a:cubicBezTo>
                <a:cubicBezTo>
                  <a:pt x="87774" y="48238"/>
                  <a:pt x="77048" y="42012"/>
                  <a:pt x="67868" y="32926"/>
                </a:cubicBezTo>
                <a:cubicBezTo>
                  <a:pt x="58625" y="23776"/>
                  <a:pt x="52497" y="12899"/>
                  <a:pt x="5007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86" name="Google Shape;186;p61"/>
          <p:cNvPicPr preferRelativeResize="0"/>
          <p:nvPr/>
        </p:nvPicPr>
        <p:blipFill rotWithShape="1">
          <a:blip r:embed="rId2">
            <a:alphaModFix/>
          </a:blip>
          <a:srcRect b="0" l="0" r="0" t="0"/>
          <a:stretch/>
        </p:blipFill>
        <p:spPr>
          <a:xfrm flipH="1" rot="5400000">
            <a:off x="7372760" y="1058425"/>
            <a:ext cx="5138929" cy="3026663"/>
          </a:xfrm>
          <a:prstGeom prst="rect">
            <a:avLst/>
          </a:prstGeom>
          <a:noFill/>
          <a:ln>
            <a:noFill/>
          </a:ln>
        </p:spPr>
      </p:pic>
      <p:sp>
        <p:nvSpPr>
          <p:cNvPr id="187" name="Google Shape;187;p6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ind"/>
                <a:ea typeface="Hind"/>
                <a:cs typeface="Hind"/>
                <a:sym typeface="Hind"/>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ind"/>
                <a:ea typeface="Hind"/>
                <a:cs typeface="Hind"/>
                <a:sym typeface="Hind"/>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ind"/>
                <a:ea typeface="Hind"/>
                <a:cs typeface="Hind"/>
                <a:sym typeface="Hind"/>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ind"/>
                <a:ea typeface="Hind"/>
                <a:cs typeface="Hind"/>
                <a:sym typeface="Hind"/>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ind"/>
                <a:ea typeface="Hind"/>
                <a:cs typeface="Hind"/>
                <a:sym typeface="Hind"/>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ind"/>
                <a:ea typeface="Hind"/>
                <a:cs typeface="Hind"/>
                <a:sym typeface="Hind"/>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ind"/>
                <a:ea typeface="Hind"/>
                <a:cs typeface="Hind"/>
                <a:sym typeface="Hind"/>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ind"/>
                <a:ea typeface="Hind"/>
                <a:cs typeface="Hind"/>
                <a:sym typeface="Hind"/>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ind"/>
                <a:ea typeface="Hind"/>
                <a:cs typeface="Hind"/>
                <a:sym typeface="Hind"/>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1">
    <p:spTree>
      <p:nvGrpSpPr>
        <p:cNvPr id="188" name="Shape 188"/>
        <p:cNvGrpSpPr/>
        <p:nvPr/>
      </p:nvGrpSpPr>
      <p:grpSpPr>
        <a:xfrm>
          <a:off x="0" y="0"/>
          <a:ext cx="0" cy="0"/>
          <a:chOff x="0" y="0"/>
          <a:chExt cx="0" cy="0"/>
        </a:xfrm>
      </p:grpSpPr>
      <p:sp>
        <p:nvSpPr>
          <p:cNvPr id="189" name="Google Shape;189;p62"/>
          <p:cNvSpPr txBox="1"/>
          <p:nvPr>
            <p:ph idx="1" type="subTitle"/>
          </p:nvPr>
        </p:nvSpPr>
        <p:spPr>
          <a:xfrm>
            <a:off x="722376" y="1755648"/>
            <a:ext cx="3684900" cy="521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None/>
              <a:defRPr/>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sp>
        <p:nvSpPr>
          <p:cNvPr id="190" name="Google Shape;190;p62"/>
          <p:cNvSpPr txBox="1"/>
          <p:nvPr>
            <p:ph type="title"/>
          </p:nvPr>
        </p:nvSpPr>
        <p:spPr>
          <a:xfrm>
            <a:off x="722376" y="667512"/>
            <a:ext cx="3684900" cy="109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700"/>
              <a:buNone/>
              <a:defRPr/>
            </a:lvl1pPr>
            <a:lvl2pPr lvl="1" algn="l">
              <a:lnSpc>
                <a:spcPct val="100000"/>
              </a:lnSpc>
              <a:spcBef>
                <a:spcPts val="0"/>
              </a:spcBef>
              <a:spcAft>
                <a:spcPts val="0"/>
              </a:spcAft>
              <a:buSzPts val="2700"/>
              <a:buNone/>
              <a:defRPr/>
            </a:lvl2pPr>
            <a:lvl3pPr lvl="2" algn="l">
              <a:lnSpc>
                <a:spcPct val="100000"/>
              </a:lnSpc>
              <a:spcBef>
                <a:spcPts val="0"/>
              </a:spcBef>
              <a:spcAft>
                <a:spcPts val="0"/>
              </a:spcAft>
              <a:buSzPts val="2700"/>
              <a:buNone/>
              <a:defRPr/>
            </a:lvl3pPr>
            <a:lvl4pPr lvl="3" algn="l">
              <a:lnSpc>
                <a:spcPct val="100000"/>
              </a:lnSpc>
              <a:spcBef>
                <a:spcPts val="0"/>
              </a:spcBef>
              <a:spcAft>
                <a:spcPts val="0"/>
              </a:spcAft>
              <a:buSzPts val="2700"/>
              <a:buNone/>
              <a:defRPr/>
            </a:lvl4pPr>
            <a:lvl5pPr lvl="4" algn="l">
              <a:lnSpc>
                <a:spcPct val="100000"/>
              </a:lnSpc>
              <a:spcBef>
                <a:spcPts val="0"/>
              </a:spcBef>
              <a:spcAft>
                <a:spcPts val="0"/>
              </a:spcAft>
              <a:buSzPts val="2700"/>
              <a:buNone/>
              <a:defRPr/>
            </a:lvl5pPr>
            <a:lvl6pPr lvl="5" algn="l">
              <a:lnSpc>
                <a:spcPct val="100000"/>
              </a:lnSpc>
              <a:spcBef>
                <a:spcPts val="0"/>
              </a:spcBef>
              <a:spcAft>
                <a:spcPts val="0"/>
              </a:spcAft>
              <a:buSzPts val="2700"/>
              <a:buNone/>
              <a:defRPr/>
            </a:lvl6pPr>
            <a:lvl7pPr lvl="6" algn="l">
              <a:lnSpc>
                <a:spcPct val="100000"/>
              </a:lnSpc>
              <a:spcBef>
                <a:spcPts val="0"/>
              </a:spcBef>
              <a:spcAft>
                <a:spcPts val="0"/>
              </a:spcAft>
              <a:buSzPts val="2700"/>
              <a:buNone/>
              <a:defRPr/>
            </a:lvl7pPr>
            <a:lvl8pPr lvl="7" algn="l">
              <a:lnSpc>
                <a:spcPct val="100000"/>
              </a:lnSpc>
              <a:spcBef>
                <a:spcPts val="0"/>
              </a:spcBef>
              <a:spcAft>
                <a:spcPts val="0"/>
              </a:spcAft>
              <a:buSzPts val="2700"/>
              <a:buNone/>
              <a:defRPr/>
            </a:lvl8pPr>
            <a:lvl9pPr lvl="8" algn="l">
              <a:lnSpc>
                <a:spcPct val="100000"/>
              </a:lnSpc>
              <a:spcBef>
                <a:spcPts val="0"/>
              </a:spcBef>
              <a:spcAft>
                <a:spcPts val="0"/>
              </a:spcAft>
              <a:buSzPts val="2700"/>
              <a:buNone/>
              <a:defRPr/>
            </a:lvl9pPr>
          </a:lstStyle>
          <a:p/>
        </p:txBody>
      </p:sp>
      <p:pic>
        <p:nvPicPr>
          <p:cNvPr id="191" name="Google Shape;191;p62"/>
          <p:cNvPicPr preferRelativeResize="0"/>
          <p:nvPr/>
        </p:nvPicPr>
        <p:blipFill rotWithShape="1">
          <a:blip r:embed="rId2">
            <a:alphaModFix/>
          </a:blip>
          <a:srcRect b="0" l="0" r="0" t="0"/>
          <a:stretch/>
        </p:blipFill>
        <p:spPr>
          <a:xfrm>
            <a:off x="8669175" y="0"/>
            <a:ext cx="983526" cy="1941770"/>
          </a:xfrm>
          <a:prstGeom prst="rect">
            <a:avLst/>
          </a:prstGeom>
          <a:noFill/>
          <a:ln>
            <a:noFill/>
          </a:ln>
        </p:spPr>
      </p:pic>
      <p:pic>
        <p:nvPicPr>
          <p:cNvPr id="192" name="Google Shape;192;p62"/>
          <p:cNvPicPr preferRelativeResize="0"/>
          <p:nvPr/>
        </p:nvPicPr>
        <p:blipFill rotWithShape="1">
          <a:blip r:embed="rId2">
            <a:alphaModFix/>
          </a:blip>
          <a:srcRect b="0" l="0" r="0" t="0"/>
          <a:stretch/>
        </p:blipFill>
        <p:spPr>
          <a:xfrm rot="5400000">
            <a:off x="-393950" y="4210950"/>
            <a:ext cx="983526" cy="1941770"/>
          </a:xfrm>
          <a:prstGeom prst="rect">
            <a:avLst/>
          </a:prstGeom>
          <a:noFill/>
          <a:ln>
            <a:noFill/>
          </a:ln>
        </p:spPr>
      </p:pic>
      <p:sp>
        <p:nvSpPr>
          <p:cNvPr id="193" name="Google Shape;193;p62"/>
          <p:cNvSpPr/>
          <p:nvPr/>
        </p:nvSpPr>
        <p:spPr>
          <a:xfrm>
            <a:off x="80523" y="71573"/>
            <a:ext cx="743633" cy="739407"/>
          </a:xfrm>
          <a:custGeom>
            <a:rect b="b" l="l" r="r" t="t"/>
            <a:pathLst>
              <a:path extrusionOk="0" h="100089" w="100661">
                <a:moveTo>
                  <a:pt x="50071" y="0"/>
                </a:moveTo>
                <a:cubicBezTo>
                  <a:pt x="47233" y="20636"/>
                  <a:pt x="27522" y="45579"/>
                  <a:pt x="0" y="50314"/>
                </a:cubicBezTo>
                <a:cubicBezTo>
                  <a:pt x="26529" y="56856"/>
                  <a:pt x="43385" y="73537"/>
                  <a:pt x="50144" y="100088"/>
                </a:cubicBezTo>
                <a:cubicBezTo>
                  <a:pt x="56697" y="73770"/>
                  <a:pt x="73527" y="56953"/>
                  <a:pt x="100661" y="50232"/>
                </a:cubicBezTo>
                <a:cubicBezTo>
                  <a:pt x="87774" y="48238"/>
                  <a:pt x="77048" y="42012"/>
                  <a:pt x="67868" y="32926"/>
                </a:cubicBezTo>
                <a:cubicBezTo>
                  <a:pt x="58625" y="23776"/>
                  <a:pt x="52497" y="12899"/>
                  <a:pt x="5007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&lt;</a:t>
            </a:r>
            <a:endParaRPr b="0" i="0" sz="1400" u="none" cap="none" strike="noStrike">
              <a:solidFill>
                <a:srgbClr val="000000"/>
              </a:solidFill>
              <a:latin typeface="Arial"/>
              <a:ea typeface="Arial"/>
              <a:cs typeface="Arial"/>
              <a:sym typeface="Arial"/>
            </a:endParaRPr>
          </a:p>
        </p:txBody>
      </p:sp>
      <p:sp>
        <p:nvSpPr>
          <p:cNvPr id="194" name="Google Shape;194;p62"/>
          <p:cNvSpPr/>
          <p:nvPr/>
        </p:nvSpPr>
        <p:spPr>
          <a:xfrm>
            <a:off x="8504023" y="4603898"/>
            <a:ext cx="743633" cy="739407"/>
          </a:xfrm>
          <a:custGeom>
            <a:rect b="b" l="l" r="r" t="t"/>
            <a:pathLst>
              <a:path extrusionOk="0" h="100089" w="100661">
                <a:moveTo>
                  <a:pt x="50071" y="0"/>
                </a:moveTo>
                <a:cubicBezTo>
                  <a:pt x="47233" y="20636"/>
                  <a:pt x="27522" y="45579"/>
                  <a:pt x="0" y="50314"/>
                </a:cubicBezTo>
                <a:cubicBezTo>
                  <a:pt x="26529" y="56856"/>
                  <a:pt x="43385" y="73537"/>
                  <a:pt x="50144" y="100088"/>
                </a:cubicBezTo>
                <a:cubicBezTo>
                  <a:pt x="56697" y="73770"/>
                  <a:pt x="73527" y="56953"/>
                  <a:pt x="100661" y="50232"/>
                </a:cubicBezTo>
                <a:cubicBezTo>
                  <a:pt x="87774" y="48238"/>
                  <a:pt x="77048" y="42012"/>
                  <a:pt x="67868" y="32926"/>
                </a:cubicBezTo>
                <a:cubicBezTo>
                  <a:pt x="58625" y="23776"/>
                  <a:pt x="52497" y="12899"/>
                  <a:pt x="5007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 name="Google Shape;195;p62"/>
          <p:cNvSpPr/>
          <p:nvPr>
            <p:ph idx="2" type="pic"/>
          </p:nvPr>
        </p:nvSpPr>
        <p:spPr>
          <a:xfrm>
            <a:off x="5471400" y="539500"/>
            <a:ext cx="2947200" cy="1893600"/>
          </a:xfrm>
          <a:prstGeom prst="rect">
            <a:avLst/>
          </a:prstGeom>
          <a:noFill/>
          <a:ln>
            <a:noFill/>
          </a:ln>
        </p:spPr>
      </p:sp>
      <p:sp>
        <p:nvSpPr>
          <p:cNvPr id="196" name="Google Shape;196;p62"/>
          <p:cNvSpPr/>
          <p:nvPr>
            <p:ph idx="3" type="pic"/>
          </p:nvPr>
        </p:nvSpPr>
        <p:spPr>
          <a:xfrm>
            <a:off x="5471400" y="2529550"/>
            <a:ext cx="2947200" cy="2074200"/>
          </a:xfrm>
          <a:prstGeom prst="rect">
            <a:avLst/>
          </a:prstGeom>
          <a:noFill/>
          <a:ln>
            <a:noFill/>
          </a:ln>
        </p:spPr>
      </p:sp>
      <p:sp>
        <p:nvSpPr>
          <p:cNvPr id="197" name="Google Shape;197;p62"/>
          <p:cNvSpPr/>
          <p:nvPr>
            <p:ph idx="4" type="pic"/>
          </p:nvPr>
        </p:nvSpPr>
        <p:spPr>
          <a:xfrm>
            <a:off x="725300" y="2529550"/>
            <a:ext cx="4629300" cy="2074200"/>
          </a:xfrm>
          <a:prstGeom prst="rect">
            <a:avLst/>
          </a:prstGeom>
          <a:noFill/>
          <a:ln>
            <a:noFill/>
          </a:ln>
        </p:spPr>
      </p:sp>
      <p:sp>
        <p:nvSpPr>
          <p:cNvPr id="198" name="Google Shape;198;p62"/>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ind"/>
                <a:ea typeface="Hind"/>
                <a:cs typeface="Hind"/>
                <a:sym typeface="Hind"/>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ind"/>
                <a:ea typeface="Hind"/>
                <a:cs typeface="Hind"/>
                <a:sym typeface="Hind"/>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ind"/>
                <a:ea typeface="Hind"/>
                <a:cs typeface="Hind"/>
                <a:sym typeface="Hind"/>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ind"/>
                <a:ea typeface="Hind"/>
                <a:cs typeface="Hind"/>
                <a:sym typeface="Hind"/>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ind"/>
                <a:ea typeface="Hind"/>
                <a:cs typeface="Hind"/>
                <a:sym typeface="Hind"/>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ind"/>
                <a:ea typeface="Hind"/>
                <a:cs typeface="Hind"/>
                <a:sym typeface="Hind"/>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ind"/>
                <a:ea typeface="Hind"/>
                <a:cs typeface="Hind"/>
                <a:sym typeface="Hind"/>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ind"/>
                <a:ea typeface="Hind"/>
                <a:cs typeface="Hind"/>
                <a:sym typeface="Hind"/>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ind"/>
                <a:ea typeface="Hind"/>
                <a:cs typeface="Hind"/>
                <a:sym typeface="Hind"/>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1_1">
    <p:spTree>
      <p:nvGrpSpPr>
        <p:cNvPr id="199" name="Shape 199"/>
        <p:cNvGrpSpPr/>
        <p:nvPr/>
      </p:nvGrpSpPr>
      <p:grpSpPr>
        <a:xfrm>
          <a:off x="0" y="0"/>
          <a:ext cx="0" cy="0"/>
          <a:chOff x="0" y="0"/>
          <a:chExt cx="0" cy="0"/>
        </a:xfrm>
      </p:grpSpPr>
      <p:sp>
        <p:nvSpPr>
          <p:cNvPr id="200" name="Google Shape;200;p63"/>
          <p:cNvSpPr txBox="1"/>
          <p:nvPr>
            <p:ph idx="1" type="subTitle"/>
          </p:nvPr>
        </p:nvSpPr>
        <p:spPr>
          <a:xfrm>
            <a:off x="722375" y="1307600"/>
            <a:ext cx="4350600" cy="1121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191919"/>
              </a:buClr>
              <a:buSzPts val="1400"/>
              <a:buFont typeface="Anaheim"/>
              <a:buChar char="●"/>
              <a:defRPr/>
            </a:lvl1pPr>
            <a:lvl2pPr lvl="1" algn="l">
              <a:lnSpc>
                <a:spcPct val="100000"/>
              </a:lnSpc>
              <a:spcBef>
                <a:spcPts val="0"/>
              </a:spcBef>
              <a:spcAft>
                <a:spcPts val="0"/>
              </a:spcAft>
              <a:buClr>
                <a:srgbClr val="191919"/>
              </a:buClr>
              <a:buSzPts val="1400"/>
              <a:buFont typeface="Anaheim"/>
              <a:buChar char="○"/>
              <a:defRPr sz="1600"/>
            </a:lvl2pPr>
            <a:lvl3pPr lvl="2" algn="l">
              <a:lnSpc>
                <a:spcPct val="100000"/>
              </a:lnSpc>
              <a:spcBef>
                <a:spcPts val="0"/>
              </a:spcBef>
              <a:spcAft>
                <a:spcPts val="0"/>
              </a:spcAft>
              <a:buClr>
                <a:srgbClr val="191919"/>
              </a:buClr>
              <a:buSzPts val="1400"/>
              <a:buFont typeface="Anaheim"/>
              <a:buChar char="■"/>
              <a:defRPr sz="1600"/>
            </a:lvl3pPr>
            <a:lvl4pPr lvl="3" algn="l">
              <a:lnSpc>
                <a:spcPct val="100000"/>
              </a:lnSpc>
              <a:spcBef>
                <a:spcPts val="0"/>
              </a:spcBef>
              <a:spcAft>
                <a:spcPts val="0"/>
              </a:spcAft>
              <a:buClr>
                <a:srgbClr val="191919"/>
              </a:buClr>
              <a:buSzPts val="1400"/>
              <a:buFont typeface="Anaheim"/>
              <a:buChar char="●"/>
              <a:defRPr sz="1600"/>
            </a:lvl4pPr>
            <a:lvl5pPr lvl="4" algn="l">
              <a:lnSpc>
                <a:spcPct val="100000"/>
              </a:lnSpc>
              <a:spcBef>
                <a:spcPts val="0"/>
              </a:spcBef>
              <a:spcAft>
                <a:spcPts val="0"/>
              </a:spcAft>
              <a:buClr>
                <a:srgbClr val="191919"/>
              </a:buClr>
              <a:buSzPts val="1400"/>
              <a:buFont typeface="Anaheim"/>
              <a:buChar char="○"/>
              <a:defRPr sz="1600"/>
            </a:lvl5pPr>
            <a:lvl6pPr lvl="5" algn="l">
              <a:lnSpc>
                <a:spcPct val="100000"/>
              </a:lnSpc>
              <a:spcBef>
                <a:spcPts val="0"/>
              </a:spcBef>
              <a:spcAft>
                <a:spcPts val="0"/>
              </a:spcAft>
              <a:buClr>
                <a:srgbClr val="191919"/>
              </a:buClr>
              <a:buSzPts val="1400"/>
              <a:buFont typeface="Anaheim"/>
              <a:buChar char="■"/>
              <a:defRPr sz="1600"/>
            </a:lvl6pPr>
            <a:lvl7pPr lvl="6" algn="l">
              <a:lnSpc>
                <a:spcPct val="100000"/>
              </a:lnSpc>
              <a:spcBef>
                <a:spcPts val="0"/>
              </a:spcBef>
              <a:spcAft>
                <a:spcPts val="0"/>
              </a:spcAft>
              <a:buClr>
                <a:srgbClr val="191919"/>
              </a:buClr>
              <a:buSzPts val="1400"/>
              <a:buFont typeface="Anaheim"/>
              <a:buChar char="●"/>
              <a:defRPr sz="1600"/>
            </a:lvl7pPr>
            <a:lvl8pPr lvl="7" algn="l">
              <a:lnSpc>
                <a:spcPct val="100000"/>
              </a:lnSpc>
              <a:spcBef>
                <a:spcPts val="0"/>
              </a:spcBef>
              <a:spcAft>
                <a:spcPts val="0"/>
              </a:spcAft>
              <a:buClr>
                <a:srgbClr val="191919"/>
              </a:buClr>
              <a:buSzPts val="1400"/>
              <a:buFont typeface="Anaheim"/>
              <a:buChar char="○"/>
              <a:defRPr sz="1600"/>
            </a:lvl8pPr>
            <a:lvl9pPr lvl="8" algn="l">
              <a:lnSpc>
                <a:spcPct val="100000"/>
              </a:lnSpc>
              <a:spcBef>
                <a:spcPts val="0"/>
              </a:spcBef>
              <a:spcAft>
                <a:spcPts val="0"/>
              </a:spcAft>
              <a:buClr>
                <a:srgbClr val="191919"/>
              </a:buClr>
              <a:buSzPts val="1400"/>
              <a:buFont typeface="Anaheim"/>
              <a:buChar char="■"/>
              <a:defRPr sz="1600"/>
            </a:lvl9pPr>
          </a:lstStyle>
          <a:p/>
        </p:txBody>
      </p:sp>
      <p:sp>
        <p:nvSpPr>
          <p:cNvPr id="201" name="Google Shape;201;p63"/>
          <p:cNvSpPr txBox="1"/>
          <p:nvPr>
            <p:ph type="title"/>
          </p:nvPr>
        </p:nvSpPr>
        <p:spPr>
          <a:xfrm>
            <a:off x="722376" y="448056"/>
            <a:ext cx="7708500" cy="576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700"/>
              <a:buNone/>
              <a:defRPr/>
            </a:lvl1pPr>
            <a:lvl2pPr lvl="1" algn="l">
              <a:lnSpc>
                <a:spcPct val="100000"/>
              </a:lnSpc>
              <a:spcBef>
                <a:spcPts val="0"/>
              </a:spcBef>
              <a:spcAft>
                <a:spcPts val="0"/>
              </a:spcAft>
              <a:buSzPts val="2700"/>
              <a:buNone/>
              <a:defRPr/>
            </a:lvl2pPr>
            <a:lvl3pPr lvl="2" algn="l">
              <a:lnSpc>
                <a:spcPct val="100000"/>
              </a:lnSpc>
              <a:spcBef>
                <a:spcPts val="0"/>
              </a:spcBef>
              <a:spcAft>
                <a:spcPts val="0"/>
              </a:spcAft>
              <a:buSzPts val="2700"/>
              <a:buNone/>
              <a:defRPr/>
            </a:lvl3pPr>
            <a:lvl4pPr lvl="3" algn="l">
              <a:lnSpc>
                <a:spcPct val="100000"/>
              </a:lnSpc>
              <a:spcBef>
                <a:spcPts val="0"/>
              </a:spcBef>
              <a:spcAft>
                <a:spcPts val="0"/>
              </a:spcAft>
              <a:buSzPts val="2700"/>
              <a:buNone/>
              <a:defRPr/>
            </a:lvl4pPr>
            <a:lvl5pPr lvl="4" algn="l">
              <a:lnSpc>
                <a:spcPct val="100000"/>
              </a:lnSpc>
              <a:spcBef>
                <a:spcPts val="0"/>
              </a:spcBef>
              <a:spcAft>
                <a:spcPts val="0"/>
              </a:spcAft>
              <a:buSzPts val="2700"/>
              <a:buNone/>
              <a:defRPr/>
            </a:lvl5pPr>
            <a:lvl6pPr lvl="5" algn="l">
              <a:lnSpc>
                <a:spcPct val="100000"/>
              </a:lnSpc>
              <a:spcBef>
                <a:spcPts val="0"/>
              </a:spcBef>
              <a:spcAft>
                <a:spcPts val="0"/>
              </a:spcAft>
              <a:buSzPts val="2700"/>
              <a:buNone/>
              <a:defRPr/>
            </a:lvl6pPr>
            <a:lvl7pPr lvl="6" algn="l">
              <a:lnSpc>
                <a:spcPct val="100000"/>
              </a:lnSpc>
              <a:spcBef>
                <a:spcPts val="0"/>
              </a:spcBef>
              <a:spcAft>
                <a:spcPts val="0"/>
              </a:spcAft>
              <a:buSzPts val="2700"/>
              <a:buNone/>
              <a:defRPr/>
            </a:lvl7pPr>
            <a:lvl8pPr lvl="7" algn="l">
              <a:lnSpc>
                <a:spcPct val="100000"/>
              </a:lnSpc>
              <a:spcBef>
                <a:spcPts val="0"/>
              </a:spcBef>
              <a:spcAft>
                <a:spcPts val="0"/>
              </a:spcAft>
              <a:buSzPts val="2700"/>
              <a:buNone/>
              <a:defRPr/>
            </a:lvl8pPr>
            <a:lvl9pPr lvl="8" algn="l">
              <a:lnSpc>
                <a:spcPct val="100000"/>
              </a:lnSpc>
              <a:spcBef>
                <a:spcPts val="0"/>
              </a:spcBef>
              <a:spcAft>
                <a:spcPts val="0"/>
              </a:spcAft>
              <a:buSzPts val="2700"/>
              <a:buNone/>
              <a:defRPr/>
            </a:lvl9pPr>
          </a:lstStyle>
          <a:p/>
        </p:txBody>
      </p:sp>
      <p:sp>
        <p:nvSpPr>
          <p:cNvPr id="202" name="Google Shape;202;p63"/>
          <p:cNvSpPr/>
          <p:nvPr/>
        </p:nvSpPr>
        <p:spPr>
          <a:xfrm>
            <a:off x="8475075" y="4095571"/>
            <a:ext cx="600346" cy="1025857"/>
          </a:xfrm>
          <a:custGeom>
            <a:rect b="b" l="l" r="r" t="t"/>
            <a:pathLst>
              <a:path extrusionOk="0" h="198425" w="116121">
                <a:moveTo>
                  <a:pt x="58151" y="1"/>
                </a:moveTo>
                <a:cubicBezTo>
                  <a:pt x="57701" y="3842"/>
                  <a:pt x="57269" y="7453"/>
                  <a:pt x="56855" y="11069"/>
                </a:cubicBezTo>
                <a:cubicBezTo>
                  <a:pt x="54720" y="29617"/>
                  <a:pt x="46048" y="39006"/>
                  <a:pt x="28137" y="41971"/>
                </a:cubicBezTo>
                <a:cubicBezTo>
                  <a:pt x="24106" y="42638"/>
                  <a:pt x="20020" y="42956"/>
                  <a:pt x="15823" y="43448"/>
                </a:cubicBezTo>
                <a:cubicBezTo>
                  <a:pt x="21515" y="44316"/>
                  <a:pt x="27052" y="44867"/>
                  <a:pt x="32450" y="46053"/>
                </a:cubicBezTo>
                <a:cubicBezTo>
                  <a:pt x="40986" y="47928"/>
                  <a:pt x="48255" y="51983"/>
                  <a:pt x="52154" y="60264"/>
                </a:cubicBezTo>
                <a:cubicBezTo>
                  <a:pt x="53060" y="62189"/>
                  <a:pt x="53406" y="64898"/>
                  <a:pt x="52837" y="66916"/>
                </a:cubicBezTo>
                <a:cubicBezTo>
                  <a:pt x="49019" y="80452"/>
                  <a:pt x="40417" y="89809"/>
                  <a:pt x="26730" y="93350"/>
                </a:cubicBezTo>
                <a:cubicBezTo>
                  <a:pt x="17285" y="95794"/>
                  <a:pt x="7487" y="96882"/>
                  <a:pt x="1" y="98196"/>
                </a:cubicBezTo>
                <a:cubicBezTo>
                  <a:pt x="4145" y="98700"/>
                  <a:pt x="10624" y="99251"/>
                  <a:pt x="17019" y="100314"/>
                </a:cubicBezTo>
                <a:cubicBezTo>
                  <a:pt x="31765" y="102762"/>
                  <a:pt x="44006" y="108687"/>
                  <a:pt x="50872" y="123262"/>
                </a:cubicBezTo>
                <a:cubicBezTo>
                  <a:pt x="56817" y="135885"/>
                  <a:pt x="52047" y="142065"/>
                  <a:pt x="42298" y="148585"/>
                </a:cubicBezTo>
                <a:cubicBezTo>
                  <a:pt x="39115" y="150713"/>
                  <a:pt x="35049" y="151752"/>
                  <a:pt x="31236" y="152651"/>
                </a:cubicBezTo>
                <a:cubicBezTo>
                  <a:pt x="26415" y="153786"/>
                  <a:pt x="21439" y="154268"/>
                  <a:pt x="16071" y="155104"/>
                </a:cubicBezTo>
                <a:cubicBezTo>
                  <a:pt x="51696" y="157940"/>
                  <a:pt x="55410" y="169615"/>
                  <a:pt x="58322" y="198425"/>
                </a:cubicBezTo>
                <a:cubicBezTo>
                  <a:pt x="60456" y="166112"/>
                  <a:pt x="69000" y="157500"/>
                  <a:pt x="100652" y="154976"/>
                </a:cubicBezTo>
                <a:cubicBezTo>
                  <a:pt x="96415" y="154457"/>
                  <a:pt x="92795" y="154112"/>
                  <a:pt x="89206" y="153559"/>
                </a:cubicBezTo>
                <a:cubicBezTo>
                  <a:pt x="77338" y="151730"/>
                  <a:pt x="67089" y="147427"/>
                  <a:pt x="62639" y="135055"/>
                </a:cubicBezTo>
                <a:cubicBezTo>
                  <a:pt x="61952" y="133144"/>
                  <a:pt x="61863" y="130672"/>
                  <a:pt x="62414" y="128718"/>
                </a:cubicBezTo>
                <a:cubicBezTo>
                  <a:pt x="66365" y="114680"/>
                  <a:pt x="75656" y="105717"/>
                  <a:pt x="89700" y="102314"/>
                </a:cubicBezTo>
                <a:cubicBezTo>
                  <a:pt x="98863" y="100095"/>
                  <a:pt x="108311" y="99046"/>
                  <a:pt x="116121" y="97728"/>
                </a:cubicBezTo>
                <a:cubicBezTo>
                  <a:pt x="112483" y="97396"/>
                  <a:pt x="107250" y="97123"/>
                  <a:pt x="102076" y="96405"/>
                </a:cubicBezTo>
                <a:cubicBezTo>
                  <a:pt x="91125" y="94888"/>
                  <a:pt x="80283" y="92551"/>
                  <a:pt x="72211" y="84305"/>
                </a:cubicBezTo>
                <a:cubicBezTo>
                  <a:pt x="56153" y="67901"/>
                  <a:pt x="60585" y="54182"/>
                  <a:pt x="81197" y="46941"/>
                </a:cubicBezTo>
                <a:cubicBezTo>
                  <a:pt x="87158" y="44847"/>
                  <a:pt x="93716" y="44451"/>
                  <a:pt x="99637" y="43346"/>
                </a:cubicBezTo>
                <a:cubicBezTo>
                  <a:pt x="96455" y="42972"/>
                  <a:pt x="92844" y="42574"/>
                  <a:pt x="89238" y="42118"/>
                </a:cubicBezTo>
                <a:cubicBezTo>
                  <a:pt x="72438" y="39991"/>
                  <a:pt x="63969" y="32414"/>
                  <a:pt x="60398" y="15888"/>
                </a:cubicBezTo>
                <a:cubicBezTo>
                  <a:pt x="59291" y="10757"/>
                  <a:pt x="58903" y="5470"/>
                  <a:pt x="5815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03" name="Google Shape;203;p63"/>
          <p:cNvGrpSpPr/>
          <p:nvPr/>
        </p:nvGrpSpPr>
        <p:grpSpPr>
          <a:xfrm flipH="1" rot="5400000">
            <a:off x="337101" y="86301"/>
            <a:ext cx="54849" cy="275147"/>
            <a:chOff x="6711325" y="271875"/>
            <a:chExt cx="135900" cy="681900"/>
          </a:xfrm>
        </p:grpSpPr>
        <p:sp>
          <p:nvSpPr>
            <p:cNvPr id="204" name="Google Shape;204;p63"/>
            <p:cNvSpPr/>
            <p:nvPr/>
          </p:nvSpPr>
          <p:spPr>
            <a:xfrm>
              <a:off x="6711325" y="271875"/>
              <a:ext cx="135900" cy="1359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 name="Google Shape;205;p63"/>
            <p:cNvSpPr/>
            <p:nvPr/>
          </p:nvSpPr>
          <p:spPr>
            <a:xfrm>
              <a:off x="6711325" y="479925"/>
              <a:ext cx="135900" cy="1359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 name="Google Shape;206;p63"/>
            <p:cNvSpPr/>
            <p:nvPr/>
          </p:nvSpPr>
          <p:spPr>
            <a:xfrm>
              <a:off x="6711325" y="817875"/>
              <a:ext cx="135900" cy="1359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07" name="Google Shape;207;p6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ind"/>
                <a:ea typeface="Hind"/>
                <a:cs typeface="Hind"/>
                <a:sym typeface="Hind"/>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ind"/>
                <a:ea typeface="Hind"/>
                <a:cs typeface="Hind"/>
                <a:sym typeface="Hind"/>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ind"/>
                <a:ea typeface="Hind"/>
                <a:cs typeface="Hind"/>
                <a:sym typeface="Hind"/>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ind"/>
                <a:ea typeface="Hind"/>
                <a:cs typeface="Hind"/>
                <a:sym typeface="Hind"/>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ind"/>
                <a:ea typeface="Hind"/>
                <a:cs typeface="Hind"/>
                <a:sym typeface="Hind"/>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ind"/>
                <a:ea typeface="Hind"/>
                <a:cs typeface="Hind"/>
                <a:sym typeface="Hind"/>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ind"/>
                <a:ea typeface="Hind"/>
                <a:cs typeface="Hind"/>
                <a:sym typeface="Hind"/>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ind"/>
                <a:ea typeface="Hind"/>
                <a:cs typeface="Hind"/>
                <a:sym typeface="Hind"/>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ind"/>
                <a:ea typeface="Hind"/>
                <a:cs typeface="Hind"/>
                <a:sym typeface="Hind"/>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1_1">
    <p:spTree>
      <p:nvGrpSpPr>
        <p:cNvPr id="16" name="Shape 16"/>
        <p:cNvGrpSpPr/>
        <p:nvPr/>
      </p:nvGrpSpPr>
      <p:grpSpPr>
        <a:xfrm>
          <a:off x="0" y="0"/>
          <a:ext cx="0" cy="0"/>
          <a:chOff x="0" y="0"/>
          <a:chExt cx="0" cy="0"/>
        </a:xfrm>
      </p:grpSpPr>
      <p:sp>
        <p:nvSpPr>
          <p:cNvPr id="17" name="Google Shape;17;p38"/>
          <p:cNvSpPr txBox="1"/>
          <p:nvPr>
            <p:ph idx="1" type="subTitle"/>
          </p:nvPr>
        </p:nvSpPr>
        <p:spPr>
          <a:xfrm>
            <a:off x="722375" y="1307600"/>
            <a:ext cx="4350600" cy="11211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rgbClr val="191919"/>
              </a:buClr>
              <a:buSzPts val="1400"/>
              <a:buFont typeface="Anaheim"/>
              <a:buChar char="●"/>
              <a:defRPr/>
            </a:lvl1pPr>
            <a:lvl2pPr lvl="1" algn="l">
              <a:lnSpc>
                <a:spcPct val="100000"/>
              </a:lnSpc>
              <a:spcBef>
                <a:spcPts val="0"/>
              </a:spcBef>
              <a:spcAft>
                <a:spcPts val="0"/>
              </a:spcAft>
              <a:buClr>
                <a:srgbClr val="191919"/>
              </a:buClr>
              <a:buSzPts val="1400"/>
              <a:buFont typeface="Anaheim"/>
              <a:buChar char="○"/>
              <a:defRPr sz="1600"/>
            </a:lvl2pPr>
            <a:lvl3pPr lvl="2" algn="l">
              <a:lnSpc>
                <a:spcPct val="100000"/>
              </a:lnSpc>
              <a:spcBef>
                <a:spcPts val="0"/>
              </a:spcBef>
              <a:spcAft>
                <a:spcPts val="0"/>
              </a:spcAft>
              <a:buClr>
                <a:srgbClr val="191919"/>
              </a:buClr>
              <a:buSzPts val="1400"/>
              <a:buFont typeface="Anaheim"/>
              <a:buChar char="■"/>
              <a:defRPr sz="1600"/>
            </a:lvl3pPr>
            <a:lvl4pPr lvl="3" algn="l">
              <a:lnSpc>
                <a:spcPct val="100000"/>
              </a:lnSpc>
              <a:spcBef>
                <a:spcPts val="0"/>
              </a:spcBef>
              <a:spcAft>
                <a:spcPts val="0"/>
              </a:spcAft>
              <a:buClr>
                <a:srgbClr val="191919"/>
              </a:buClr>
              <a:buSzPts val="1400"/>
              <a:buFont typeface="Anaheim"/>
              <a:buChar char="●"/>
              <a:defRPr sz="1600"/>
            </a:lvl4pPr>
            <a:lvl5pPr lvl="4" algn="l">
              <a:lnSpc>
                <a:spcPct val="100000"/>
              </a:lnSpc>
              <a:spcBef>
                <a:spcPts val="0"/>
              </a:spcBef>
              <a:spcAft>
                <a:spcPts val="0"/>
              </a:spcAft>
              <a:buClr>
                <a:srgbClr val="191919"/>
              </a:buClr>
              <a:buSzPts val="1400"/>
              <a:buFont typeface="Anaheim"/>
              <a:buChar char="○"/>
              <a:defRPr sz="1600"/>
            </a:lvl5pPr>
            <a:lvl6pPr lvl="5" algn="l">
              <a:lnSpc>
                <a:spcPct val="100000"/>
              </a:lnSpc>
              <a:spcBef>
                <a:spcPts val="0"/>
              </a:spcBef>
              <a:spcAft>
                <a:spcPts val="0"/>
              </a:spcAft>
              <a:buClr>
                <a:srgbClr val="191919"/>
              </a:buClr>
              <a:buSzPts val="1400"/>
              <a:buFont typeface="Anaheim"/>
              <a:buChar char="■"/>
              <a:defRPr sz="1600"/>
            </a:lvl6pPr>
            <a:lvl7pPr lvl="6" algn="l">
              <a:lnSpc>
                <a:spcPct val="100000"/>
              </a:lnSpc>
              <a:spcBef>
                <a:spcPts val="0"/>
              </a:spcBef>
              <a:spcAft>
                <a:spcPts val="0"/>
              </a:spcAft>
              <a:buClr>
                <a:srgbClr val="191919"/>
              </a:buClr>
              <a:buSzPts val="1400"/>
              <a:buFont typeface="Anaheim"/>
              <a:buChar char="●"/>
              <a:defRPr sz="1600"/>
            </a:lvl7pPr>
            <a:lvl8pPr lvl="7" algn="l">
              <a:lnSpc>
                <a:spcPct val="100000"/>
              </a:lnSpc>
              <a:spcBef>
                <a:spcPts val="0"/>
              </a:spcBef>
              <a:spcAft>
                <a:spcPts val="0"/>
              </a:spcAft>
              <a:buClr>
                <a:srgbClr val="191919"/>
              </a:buClr>
              <a:buSzPts val="1400"/>
              <a:buFont typeface="Anaheim"/>
              <a:buChar char="○"/>
              <a:defRPr sz="1600"/>
            </a:lvl8pPr>
            <a:lvl9pPr lvl="8" algn="l">
              <a:lnSpc>
                <a:spcPct val="100000"/>
              </a:lnSpc>
              <a:spcBef>
                <a:spcPts val="0"/>
              </a:spcBef>
              <a:spcAft>
                <a:spcPts val="0"/>
              </a:spcAft>
              <a:buClr>
                <a:srgbClr val="191919"/>
              </a:buClr>
              <a:buSzPts val="1400"/>
              <a:buFont typeface="Anaheim"/>
              <a:buChar char="■"/>
              <a:defRPr sz="1600"/>
            </a:lvl9pPr>
          </a:lstStyle>
          <a:p/>
        </p:txBody>
      </p:sp>
      <p:sp>
        <p:nvSpPr>
          <p:cNvPr id="18" name="Google Shape;18;p38"/>
          <p:cNvSpPr txBox="1"/>
          <p:nvPr>
            <p:ph type="title"/>
          </p:nvPr>
        </p:nvSpPr>
        <p:spPr>
          <a:xfrm>
            <a:off x="722376" y="448056"/>
            <a:ext cx="7708500" cy="5760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9" name="Google Shape;19;p38"/>
          <p:cNvSpPr/>
          <p:nvPr/>
        </p:nvSpPr>
        <p:spPr>
          <a:xfrm>
            <a:off x="8475075" y="4095571"/>
            <a:ext cx="600346" cy="1025857"/>
          </a:xfrm>
          <a:custGeom>
            <a:rect b="b" l="l" r="r" t="t"/>
            <a:pathLst>
              <a:path extrusionOk="0" h="198425" w="116121">
                <a:moveTo>
                  <a:pt x="58151" y="1"/>
                </a:moveTo>
                <a:cubicBezTo>
                  <a:pt x="57701" y="3842"/>
                  <a:pt x="57269" y="7453"/>
                  <a:pt x="56855" y="11069"/>
                </a:cubicBezTo>
                <a:cubicBezTo>
                  <a:pt x="54720" y="29617"/>
                  <a:pt x="46048" y="39006"/>
                  <a:pt x="28137" y="41971"/>
                </a:cubicBezTo>
                <a:cubicBezTo>
                  <a:pt x="24106" y="42638"/>
                  <a:pt x="20020" y="42956"/>
                  <a:pt x="15823" y="43448"/>
                </a:cubicBezTo>
                <a:cubicBezTo>
                  <a:pt x="21515" y="44316"/>
                  <a:pt x="27052" y="44867"/>
                  <a:pt x="32450" y="46053"/>
                </a:cubicBezTo>
                <a:cubicBezTo>
                  <a:pt x="40986" y="47928"/>
                  <a:pt x="48255" y="51983"/>
                  <a:pt x="52154" y="60264"/>
                </a:cubicBezTo>
                <a:cubicBezTo>
                  <a:pt x="53060" y="62189"/>
                  <a:pt x="53406" y="64898"/>
                  <a:pt x="52837" y="66916"/>
                </a:cubicBezTo>
                <a:cubicBezTo>
                  <a:pt x="49019" y="80452"/>
                  <a:pt x="40417" y="89809"/>
                  <a:pt x="26730" y="93350"/>
                </a:cubicBezTo>
                <a:cubicBezTo>
                  <a:pt x="17285" y="95794"/>
                  <a:pt x="7487" y="96882"/>
                  <a:pt x="1" y="98196"/>
                </a:cubicBezTo>
                <a:cubicBezTo>
                  <a:pt x="4145" y="98700"/>
                  <a:pt x="10624" y="99251"/>
                  <a:pt x="17019" y="100314"/>
                </a:cubicBezTo>
                <a:cubicBezTo>
                  <a:pt x="31765" y="102762"/>
                  <a:pt x="44006" y="108687"/>
                  <a:pt x="50872" y="123262"/>
                </a:cubicBezTo>
                <a:cubicBezTo>
                  <a:pt x="56817" y="135885"/>
                  <a:pt x="52047" y="142065"/>
                  <a:pt x="42298" y="148585"/>
                </a:cubicBezTo>
                <a:cubicBezTo>
                  <a:pt x="39115" y="150713"/>
                  <a:pt x="35049" y="151752"/>
                  <a:pt x="31236" y="152651"/>
                </a:cubicBezTo>
                <a:cubicBezTo>
                  <a:pt x="26415" y="153786"/>
                  <a:pt x="21439" y="154268"/>
                  <a:pt x="16071" y="155104"/>
                </a:cubicBezTo>
                <a:cubicBezTo>
                  <a:pt x="51696" y="157940"/>
                  <a:pt x="55410" y="169615"/>
                  <a:pt x="58322" y="198425"/>
                </a:cubicBezTo>
                <a:cubicBezTo>
                  <a:pt x="60456" y="166112"/>
                  <a:pt x="69000" y="157500"/>
                  <a:pt x="100652" y="154976"/>
                </a:cubicBezTo>
                <a:cubicBezTo>
                  <a:pt x="96415" y="154457"/>
                  <a:pt x="92795" y="154112"/>
                  <a:pt x="89206" y="153559"/>
                </a:cubicBezTo>
                <a:cubicBezTo>
                  <a:pt x="77338" y="151730"/>
                  <a:pt x="67089" y="147427"/>
                  <a:pt x="62639" y="135055"/>
                </a:cubicBezTo>
                <a:cubicBezTo>
                  <a:pt x="61952" y="133144"/>
                  <a:pt x="61863" y="130672"/>
                  <a:pt x="62414" y="128718"/>
                </a:cubicBezTo>
                <a:cubicBezTo>
                  <a:pt x="66365" y="114680"/>
                  <a:pt x="75656" y="105717"/>
                  <a:pt x="89700" y="102314"/>
                </a:cubicBezTo>
                <a:cubicBezTo>
                  <a:pt x="98863" y="100095"/>
                  <a:pt x="108311" y="99046"/>
                  <a:pt x="116121" y="97728"/>
                </a:cubicBezTo>
                <a:cubicBezTo>
                  <a:pt x="112483" y="97396"/>
                  <a:pt x="107250" y="97123"/>
                  <a:pt x="102076" y="96405"/>
                </a:cubicBezTo>
                <a:cubicBezTo>
                  <a:pt x="91125" y="94888"/>
                  <a:pt x="80283" y="92551"/>
                  <a:pt x="72211" y="84305"/>
                </a:cubicBezTo>
                <a:cubicBezTo>
                  <a:pt x="56153" y="67901"/>
                  <a:pt x="60585" y="54182"/>
                  <a:pt x="81197" y="46941"/>
                </a:cubicBezTo>
                <a:cubicBezTo>
                  <a:pt x="87158" y="44847"/>
                  <a:pt x="93716" y="44451"/>
                  <a:pt x="99637" y="43346"/>
                </a:cubicBezTo>
                <a:cubicBezTo>
                  <a:pt x="96455" y="42972"/>
                  <a:pt x="92844" y="42574"/>
                  <a:pt x="89238" y="42118"/>
                </a:cubicBezTo>
                <a:cubicBezTo>
                  <a:pt x="72438" y="39991"/>
                  <a:pt x="63969" y="32414"/>
                  <a:pt x="60398" y="15888"/>
                </a:cubicBezTo>
                <a:cubicBezTo>
                  <a:pt x="59291" y="10757"/>
                  <a:pt x="58903" y="5470"/>
                  <a:pt x="5815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0" name="Google Shape;20;p38"/>
          <p:cNvGrpSpPr/>
          <p:nvPr/>
        </p:nvGrpSpPr>
        <p:grpSpPr>
          <a:xfrm flipH="1" rot="5400000">
            <a:off x="337101" y="86301"/>
            <a:ext cx="54849" cy="275147"/>
            <a:chOff x="6711325" y="271875"/>
            <a:chExt cx="135900" cy="681900"/>
          </a:xfrm>
        </p:grpSpPr>
        <p:sp>
          <p:nvSpPr>
            <p:cNvPr id="21" name="Google Shape;21;p38"/>
            <p:cNvSpPr/>
            <p:nvPr/>
          </p:nvSpPr>
          <p:spPr>
            <a:xfrm>
              <a:off x="6711325" y="271875"/>
              <a:ext cx="135900" cy="1359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 name="Google Shape;22;p38"/>
            <p:cNvSpPr/>
            <p:nvPr/>
          </p:nvSpPr>
          <p:spPr>
            <a:xfrm>
              <a:off x="6711325" y="479925"/>
              <a:ext cx="135900" cy="1359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 name="Google Shape;23;p38"/>
            <p:cNvSpPr/>
            <p:nvPr/>
          </p:nvSpPr>
          <p:spPr>
            <a:xfrm>
              <a:off x="6711325" y="817875"/>
              <a:ext cx="135900" cy="1359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4" name="Google Shape;24;p38"/>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_1">
    <p:spTree>
      <p:nvGrpSpPr>
        <p:cNvPr id="208" name="Shape 208"/>
        <p:cNvGrpSpPr/>
        <p:nvPr/>
      </p:nvGrpSpPr>
      <p:grpSpPr>
        <a:xfrm>
          <a:off x="0" y="0"/>
          <a:ext cx="0" cy="0"/>
          <a:chOff x="0" y="0"/>
          <a:chExt cx="0" cy="0"/>
        </a:xfrm>
      </p:grpSpPr>
      <p:sp>
        <p:nvSpPr>
          <p:cNvPr id="209" name="Google Shape;209;p64"/>
          <p:cNvSpPr txBox="1"/>
          <p:nvPr>
            <p:ph idx="1" type="subTitle"/>
          </p:nvPr>
        </p:nvSpPr>
        <p:spPr>
          <a:xfrm>
            <a:off x="720000" y="1309350"/>
            <a:ext cx="3852000" cy="3299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191919"/>
              </a:buClr>
              <a:buSzPts val="1400"/>
              <a:buFont typeface="Anaheim"/>
              <a:buChar char="●"/>
              <a:defRPr/>
            </a:lvl1pPr>
            <a:lvl2pPr lvl="1" algn="ctr">
              <a:lnSpc>
                <a:spcPct val="100000"/>
              </a:lnSpc>
              <a:spcBef>
                <a:spcPts val="0"/>
              </a:spcBef>
              <a:spcAft>
                <a:spcPts val="0"/>
              </a:spcAft>
              <a:buClr>
                <a:srgbClr val="191919"/>
              </a:buClr>
              <a:buSzPts val="1400"/>
              <a:buFont typeface="Anaheim"/>
              <a:buChar char="○"/>
              <a:defRPr/>
            </a:lvl2pPr>
            <a:lvl3pPr lvl="2" algn="ctr">
              <a:lnSpc>
                <a:spcPct val="100000"/>
              </a:lnSpc>
              <a:spcBef>
                <a:spcPts val="0"/>
              </a:spcBef>
              <a:spcAft>
                <a:spcPts val="0"/>
              </a:spcAft>
              <a:buClr>
                <a:srgbClr val="191919"/>
              </a:buClr>
              <a:buSzPts val="1400"/>
              <a:buFont typeface="Anaheim"/>
              <a:buChar char="■"/>
              <a:defRPr/>
            </a:lvl3pPr>
            <a:lvl4pPr lvl="3" algn="ctr">
              <a:lnSpc>
                <a:spcPct val="100000"/>
              </a:lnSpc>
              <a:spcBef>
                <a:spcPts val="0"/>
              </a:spcBef>
              <a:spcAft>
                <a:spcPts val="0"/>
              </a:spcAft>
              <a:buClr>
                <a:srgbClr val="191919"/>
              </a:buClr>
              <a:buSzPts val="1400"/>
              <a:buFont typeface="Anaheim"/>
              <a:buChar char="●"/>
              <a:defRPr/>
            </a:lvl4pPr>
            <a:lvl5pPr lvl="4" algn="ctr">
              <a:lnSpc>
                <a:spcPct val="100000"/>
              </a:lnSpc>
              <a:spcBef>
                <a:spcPts val="0"/>
              </a:spcBef>
              <a:spcAft>
                <a:spcPts val="0"/>
              </a:spcAft>
              <a:buClr>
                <a:srgbClr val="191919"/>
              </a:buClr>
              <a:buSzPts val="1400"/>
              <a:buFont typeface="Anaheim"/>
              <a:buChar char="○"/>
              <a:defRPr/>
            </a:lvl5pPr>
            <a:lvl6pPr lvl="5" algn="ctr">
              <a:lnSpc>
                <a:spcPct val="100000"/>
              </a:lnSpc>
              <a:spcBef>
                <a:spcPts val="0"/>
              </a:spcBef>
              <a:spcAft>
                <a:spcPts val="0"/>
              </a:spcAft>
              <a:buClr>
                <a:srgbClr val="191919"/>
              </a:buClr>
              <a:buSzPts val="1400"/>
              <a:buFont typeface="Anaheim"/>
              <a:buChar char="■"/>
              <a:defRPr/>
            </a:lvl6pPr>
            <a:lvl7pPr lvl="6" algn="ctr">
              <a:lnSpc>
                <a:spcPct val="100000"/>
              </a:lnSpc>
              <a:spcBef>
                <a:spcPts val="0"/>
              </a:spcBef>
              <a:spcAft>
                <a:spcPts val="0"/>
              </a:spcAft>
              <a:buClr>
                <a:srgbClr val="191919"/>
              </a:buClr>
              <a:buSzPts val="1400"/>
              <a:buFont typeface="Anaheim"/>
              <a:buChar char="●"/>
              <a:defRPr/>
            </a:lvl7pPr>
            <a:lvl8pPr lvl="7" algn="ctr">
              <a:lnSpc>
                <a:spcPct val="100000"/>
              </a:lnSpc>
              <a:spcBef>
                <a:spcPts val="0"/>
              </a:spcBef>
              <a:spcAft>
                <a:spcPts val="0"/>
              </a:spcAft>
              <a:buClr>
                <a:srgbClr val="191919"/>
              </a:buClr>
              <a:buSzPts val="1400"/>
              <a:buFont typeface="Anaheim"/>
              <a:buChar char="○"/>
              <a:defRPr/>
            </a:lvl8pPr>
            <a:lvl9pPr lvl="8" algn="ctr">
              <a:lnSpc>
                <a:spcPct val="100000"/>
              </a:lnSpc>
              <a:spcBef>
                <a:spcPts val="0"/>
              </a:spcBef>
              <a:spcAft>
                <a:spcPts val="0"/>
              </a:spcAft>
              <a:buClr>
                <a:srgbClr val="191919"/>
              </a:buClr>
              <a:buSzPts val="1400"/>
              <a:buFont typeface="Anaheim"/>
              <a:buChar char="■"/>
              <a:defRPr/>
            </a:lvl9pPr>
          </a:lstStyle>
          <a:p/>
        </p:txBody>
      </p:sp>
      <p:sp>
        <p:nvSpPr>
          <p:cNvPr id="210" name="Google Shape;210;p64"/>
          <p:cNvSpPr txBox="1"/>
          <p:nvPr>
            <p:ph idx="2" type="subTitle"/>
          </p:nvPr>
        </p:nvSpPr>
        <p:spPr>
          <a:xfrm>
            <a:off x="4572000" y="1309350"/>
            <a:ext cx="3852000" cy="3299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191919"/>
              </a:buClr>
              <a:buSzPts val="1200"/>
              <a:buChar char="●"/>
              <a:defRPr/>
            </a:lvl1pPr>
            <a:lvl2pPr lvl="1" algn="ctr">
              <a:lnSpc>
                <a:spcPct val="100000"/>
              </a:lnSpc>
              <a:spcBef>
                <a:spcPts val="1000"/>
              </a:spcBef>
              <a:spcAft>
                <a:spcPts val="0"/>
              </a:spcAft>
              <a:buClr>
                <a:srgbClr val="191919"/>
              </a:buClr>
              <a:buSzPts val="1400"/>
              <a:buFont typeface="Anaheim"/>
              <a:buChar char="○"/>
              <a:defRPr/>
            </a:lvl2pPr>
            <a:lvl3pPr lvl="2" algn="ctr">
              <a:lnSpc>
                <a:spcPct val="100000"/>
              </a:lnSpc>
              <a:spcBef>
                <a:spcPts val="0"/>
              </a:spcBef>
              <a:spcAft>
                <a:spcPts val="0"/>
              </a:spcAft>
              <a:buClr>
                <a:srgbClr val="191919"/>
              </a:buClr>
              <a:buSzPts val="1400"/>
              <a:buFont typeface="Anaheim"/>
              <a:buChar char="■"/>
              <a:defRPr/>
            </a:lvl3pPr>
            <a:lvl4pPr lvl="3" algn="ctr">
              <a:lnSpc>
                <a:spcPct val="100000"/>
              </a:lnSpc>
              <a:spcBef>
                <a:spcPts val="0"/>
              </a:spcBef>
              <a:spcAft>
                <a:spcPts val="0"/>
              </a:spcAft>
              <a:buClr>
                <a:srgbClr val="191919"/>
              </a:buClr>
              <a:buSzPts val="1400"/>
              <a:buFont typeface="Anaheim"/>
              <a:buChar char="●"/>
              <a:defRPr/>
            </a:lvl4pPr>
            <a:lvl5pPr lvl="4" algn="ctr">
              <a:lnSpc>
                <a:spcPct val="100000"/>
              </a:lnSpc>
              <a:spcBef>
                <a:spcPts val="0"/>
              </a:spcBef>
              <a:spcAft>
                <a:spcPts val="0"/>
              </a:spcAft>
              <a:buClr>
                <a:srgbClr val="191919"/>
              </a:buClr>
              <a:buSzPts val="1400"/>
              <a:buFont typeface="Anaheim"/>
              <a:buChar char="○"/>
              <a:defRPr/>
            </a:lvl5pPr>
            <a:lvl6pPr lvl="5" algn="ctr">
              <a:lnSpc>
                <a:spcPct val="100000"/>
              </a:lnSpc>
              <a:spcBef>
                <a:spcPts val="0"/>
              </a:spcBef>
              <a:spcAft>
                <a:spcPts val="0"/>
              </a:spcAft>
              <a:buClr>
                <a:srgbClr val="191919"/>
              </a:buClr>
              <a:buSzPts val="1400"/>
              <a:buFont typeface="Anaheim"/>
              <a:buChar char="■"/>
              <a:defRPr/>
            </a:lvl6pPr>
            <a:lvl7pPr lvl="6" algn="ctr">
              <a:lnSpc>
                <a:spcPct val="100000"/>
              </a:lnSpc>
              <a:spcBef>
                <a:spcPts val="0"/>
              </a:spcBef>
              <a:spcAft>
                <a:spcPts val="0"/>
              </a:spcAft>
              <a:buClr>
                <a:srgbClr val="191919"/>
              </a:buClr>
              <a:buSzPts val="1400"/>
              <a:buFont typeface="Anaheim"/>
              <a:buChar char="●"/>
              <a:defRPr/>
            </a:lvl7pPr>
            <a:lvl8pPr lvl="7" algn="ctr">
              <a:lnSpc>
                <a:spcPct val="100000"/>
              </a:lnSpc>
              <a:spcBef>
                <a:spcPts val="0"/>
              </a:spcBef>
              <a:spcAft>
                <a:spcPts val="0"/>
              </a:spcAft>
              <a:buClr>
                <a:srgbClr val="191919"/>
              </a:buClr>
              <a:buSzPts val="1400"/>
              <a:buFont typeface="Anaheim"/>
              <a:buChar char="○"/>
              <a:defRPr/>
            </a:lvl8pPr>
            <a:lvl9pPr lvl="8" algn="ctr">
              <a:lnSpc>
                <a:spcPct val="100000"/>
              </a:lnSpc>
              <a:spcBef>
                <a:spcPts val="0"/>
              </a:spcBef>
              <a:spcAft>
                <a:spcPts val="0"/>
              </a:spcAft>
              <a:buClr>
                <a:srgbClr val="191919"/>
              </a:buClr>
              <a:buSzPts val="1400"/>
              <a:buFont typeface="Anaheim"/>
              <a:buChar char="■"/>
              <a:defRPr/>
            </a:lvl9pPr>
          </a:lstStyle>
          <a:p/>
        </p:txBody>
      </p:sp>
      <p:sp>
        <p:nvSpPr>
          <p:cNvPr id="211" name="Google Shape;211;p64"/>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700"/>
              <a:buNone/>
              <a:defRPr/>
            </a:lvl1pPr>
            <a:lvl2pPr lvl="1" algn="l">
              <a:lnSpc>
                <a:spcPct val="100000"/>
              </a:lnSpc>
              <a:spcBef>
                <a:spcPts val="0"/>
              </a:spcBef>
              <a:spcAft>
                <a:spcPts val="0"/>
              </a:spcAft>
              <a:buSzPts val="2700"/>
              <a:buNone/>
              <a:defRPr/>
            </a:lvl2pPr>
            <a:lvl3pPr lvl="2" algn="l">
              <a:lnSpc>
                <a:spcPct val="100000"/>
              </a:lnSpc>
              <a:spcBef>
                <a:spcPts val="0"/>
              </a:spcBef>
              <a:spcAft>
                <a:spcPts val="0"/>
              </a:spcAft>
              <a:buSzPts val="2700"/>
              <a:buNone/>
              <a:defRPr/>
            </a:lvl3pPr>
            <a:lvl4pPr lvl="3" algn="l">
              <a:lnSpc>
                <a:spcPct val="100000"/>
              </a:lnSpc>
              <a:spcBef>
                <a:spcPts val="0"/>
              </a:spcBef>
              <a:spcAft>
                <a:spcPts val="0"/>
              </a:spcAft>
              <a:buSzPts val="2700"/>
              <a:buNone/>
              <a:defRPr/>
            </a:lvl4pPr>
            <a:lvl5pPr lvl="4" algn="l">
              <a:lnSpc>
                <a:spcPct val="100000"/>
              </a:lnSpc>
              <a:spcBef>
                <a:spcPts val="0"/>
              </a:spcBef>
              <a:spcAft>
                <a:spcPts val="0"/>
              </a:spcAft>
              <a:buSzPts val="2700"/>
              <a:buNone/>
              <a:defRPr/>
            </a:lvl5pPr>
            <a:lvl6pPr lvl="5" algn="l">
              <a:lnSpc>
                <a:spcPct val="100000"/>
              </a:lnSpc>
              <a:spcBef>
                <a:spcPts val="0"/>
              </a:spcBef>
              <a:spcAft>
                <a:spcPts val="0"/>
              </a:spcAft>
              <a:buSzPts val="2700"/>
              <a:buNone/>
              <a:defRPr/>
            </a:lvl6pPr>
            <a:lvl7pPr lvl="6" algn="l">
              <a:lnSpc>
                <a:spcPct val="100000"/>
              </a:lnSpc>
              <a:spcBef>
                <a:spcPts val="0"/>
              </a:spcBef>
              <a:spcAft>
                <a:spcPts val="0"/>
              </a:spcAft>
              <a:buSzPts val="2700"/>
              <a:buNone/>
              <a:defRPr/>
            </a:lvl7pPr>
            <a:lvl8pPr lvl="7" algn="l">
              <a:lnSpc>
                <a:spcPct val="100000"/>
              </a:lnSpc>
              <a:spcBef>
                <a:spcPts val="0"/>
              </a:spcBef>
              <a:spcAft>
                <a:spcPts val="0"/>
              </a:spcAft>
              <a:buSzPts val="2700"/>
              <a:buNone/>
              <a:defRPr/>
            </a:lvl8pPr>
            <a:lvl9pPr lvl="8" algn="l">
              <a:lnSpc>
                <a:spcPct val="100000"/>
              </a:lnSpc>
              <a:spcBef>
                <a:spcPts val="0"/>
              </a:spcBef>
              <a:spcAft>
                <a:spcPts val="0"/>
              </a:spcAft>
              <a:buSzPts val="2700"/>
              <a:buNone/>
              <a:defRPr/>
            </a:lvl9pPr>
          </a:lstStyle>
          <a:p/>
        </p:txBody>
      </p:sp>
      <p:sp>
        <p:nvSpPr>
          <p:cNvPr id="212" name="Google Shape;212;p64"/>
          <p:cNvSpPr/>
          <p:nvPr/>
        </p:nvSpPr>
        <p:spPr>
          <a:xfrm>
            <a:off x="8478550" y="-4"/>
            <a:ext cx="600346" cy="1025857"/>
          </a:xfrm>
          <a:custGeom>
            <a:rect b="b" l="l" r="r" t="t"/>
            <a:pathLst>
              <a:path extrusionOk="0" h="198425" w="116121">
                <a:moveTo>
                  <a:pt x="58151" y="1"/>
                </a:moveTo>
                <a:cubicBezTo>
                  <a:pt x="57701" y="3842"/>
                  <a:pt x="57269" y="7453"/>
                  <a:pt x="56855" y="11069"/>
                </a:cubicBezTo>
                <a:cubicBezTo>
                  <a:pt x="54720" y="29617"/>
                  <a:pt x="46048" y="39006"/>
                  <a:pt x="28137" y="41971"/>
                </a:cubicBezTo>
                <a:cubicBezTo>
                  <a:pt x="24106" y="42638"/>
                  <a:pt x="20020" y="42956"/>
                  <a:pt x="15823" y="43448"/>
                </a:cubicBezTo>
                <a:cubicBezTo>
                  <a:pt x="21515" y="44316"/>
                  <a:pt x="27052" y="44867"/>
                  <a:pt x="32450" y="46053"/>
                </a:cubicBezTo>
                <a:cubicBezTo>
                  <a:pt x="40986" y="47928"/>
                  <a:pt x="48255" y="51983"/>
                  <a:pt x="52154" y="60264"/>
                </a:cubicBezTo>
                <a:cubicBezTo>
                  <a:pt x="53060" y="62189"/>
                  <a:pt x="53406" y="64898"/>
                  <a:pt x="52837" y="66916"/>
                </a:cubicBezTo>
                <a:cubicBezTo>
                  <a:pt x="49019" y="80452"/>
                  <a:pt x="40417" y="89809"/>
                  <a:pt x="26730" y="93350"/>
                </a:cubicBezTo>
                <a:cubicBezTo>
                  <a:pt x="17285" y="95794"/>
                  <a:pt x="7487" y="96882"/>
                  <a:pt x="1" y="98196"/>
                </a:cubicBezTo>
                <a:cubicBezTo>
                  <a:pt x="4145" y="98700"/>
                  <a:pt x="10624" y="99251"/>
                  <a:pt x="17019" y="100314"/>
                </a:cubicBezTo>
                <a:cubicBezTo>
                  <a:pt x="31765" y="102762"/>
                  <a:pt x="44006" y="108687"/>
                  <a:pt x="50872" y="123262"/>
                </a:cubicBezTo>
                <a:cubicBezTo>
                  <a:pt x="56817" y="135885"/>
                  <a:pt x="52047" y="142065"/>
                  <a:pt x="42298" y="148585"/>
                </a:cubicBezTo>
                <a:cubicBezTo>
                  <a:pt x="39115" y="150713"/>
                  <a:pt x="35049" y="151752"/>
                  <a:pt x="31236" y="152651"/>
                </a:cubicBezTo>
                <a:cubicBezTo>
                  <a:pt x="26415" y="153786"/>
                  <a:pt x="21439" y="154268"/>
                  <a:pt x="16071" y="155104"/>
                </a:cubicBezTo>
                <a:cubicBezTo>
                  <a:pt x="51696" y="157940"/>
                  <a:pt x="55410" y="169615"/>
                  <a:pt x="58322" y="198425"/>
                </a:cubicBezTo>
                <a:cubicBezTo>
                  <a:pt x="60456" y="166112"/>
                  <a:pt x="69000" y="157500"/>
                  <a:pt x="100652" y="154976"/>
                </a:cubicBezTo>
                <a:cubicBezTo>
                  <a:pt x="96415" y="154457"/>
                  <a:pt x="92795" y="154112"/>
                  <a:pt x="89206" y="153559"/>
                </a:cubicBezTo>
                <a:cubicBezTo>
                  <a:pt x="77338" y="151730"/>
                  <a:pt x="67089" y="147427"/>
                  <a:pt x="62639" y="135055"/>
                </a:cubicBezTo>
                <a:cubicBezTo>
                  <a:pt x="61952" y="133144"/>
                  <a:pt x="61863" y="130672"/>
                  <a:pt x="62414" y="128718"/>
                </a:cubicBezTo>
                <a:cubicBezTo>
                  <a:pt x="66365" y="114680"/>
                  <a:pt x="75656" y="105717"/>
                  <a:pt x="89700" y="102314"/>
                </a:cubicBezTo>
                <a:cubicBezTo>
                  <a:pt x="98863" y="100095"/>
                  <a:pt x="108311" y="99046"/>
                  <a:pt x="116121" y="97728"/>
                </a:cubicBezTo>
                <a:cubicBezTo>
                  <a:pt x="112483" y="97396"/>
                  <a:pt x="107250" y="97123"/>
                  <a:pt x="102076" y="96405"/>
                </a:cubicBezTo>
                <a:cubicBezTo>
                  <a:pt x="91125" y="94888"/>
                  <a:pt x="80283" y="92551"/>
                  <a:pt x="72211" y="84305"/>
                </a:cubicBezTo>
                <a:cubicBezTo>
                  <a:pt x="56153" y="67901"/>
                  <a:pt x="60585" y="54182"/>
                  <a:pt x="81197" y="46941"/>
                </a:cubicBezTo>
                <a:cubicBezTo>
                  <a:pt x="87158" y="44847"/>
                  <a:pt x="93716" y="44451"/>
                  <a:pt x="99637" y="43346"/>
                </a:cubicBezTo>
                <a:cubicBezTo>
                  <a:pt x="96455" y="42972"/>
                  <a:pt x="92844" y="42574"/>
                  <a:pt x="89238" y="42118"/>
                </a:cubicBezTo>
                <a:cubicBezTo>
                  <a:pt x="72438" y="39991"/>
                  <a:pt x="63969" y="32414"/>
                  <a:pt x="60398" y="15888"/>
                </a:cubicBezTo>
                <a:cubicBezTo>
                  <a:pt x="59291" y="10757"/>
                  <a:pt x="58903" y="5470"/>
                  <a:pt x="5815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 name="Google Shape;213;p64"/>
          <p:cNvSpPr/>
          <p:nvPr/>
        </p:nvSpPr>
        <p:spPr>
          <a:xfrm>
            <a:off x="-2" y="4786648"/>
            <a:ext cx="743633" cy="739407"/>
          </a:xfrm>
          <a:custGeom>
            <a:rect b="b" l="l" r="r" t="t"/>
            <a:pathLst>
              <a:path extrusionOk="0" h="100089" w="100661">
                <a:moveTo>
                  <a:pt x="50071" y="0"/>
                </a:moveTo>
                <a:cubicBezTo>
                  <a:pt x="47233" y="20636"/>
                  <a:pt x="27522" y="45579"/>
                  <a:pt x="0" y="50314"/>
                </a:cubicBezTo>
                <a:cubicBezTo>
                  <a:pt x="26529" y="56856"/>
                  <a:pt x="43385" y="73537"/>
                  <a:pt x="50144" y="100088"/>
                </a:cubicBezTo>
                <a:cubicBezTo>
                  <a:pt x="56697" y="73770"/>
                  <a:pt x="73527" y="56953"/>
                  <a:pt x="100661" y="50232"/>
                </a:cubicBezTo>
                <a:cubicBezTo>
                  <a:pt x="87774" y="48238"/>
                  <a:pt x="77048" y="42012"/>
                  <a:pt x="67868" y="32926"/>
                </a:cubicBezTo>
                <a:cubicBezTo>
                  <a:pt x="58625" y="23776"/>
                  <a:pt x="52497" y="12899"/>
                  <a:pt x="5007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14" name="Google Shape;214;p64"/>
          <p:cNvPicPr preferRelativeResize="0"/>
          <p:nvPr/>
        </p:nvPicPr>
        <p:blipFill rotWithShape="1">
          <a:blip r:embed="rId2">
            <a:alphaModFix/>
          </a:blip>
          <a:srcRect b="0" l="0" r="0" t="0"/>
          <a:stretch/>
        </p:blipFill>
        <p:spPr>
          <a:xfrm flipH="1">
            <a:off x="-268425" y="-1252150"/>
            <a:ext cx="983526" cy="1941770"/>
          </a:xfrm>
          <a:prstGeom prst="rect">
            <a:avLst/>
          </a:prstGeom>
          <a:noFill/>
          <a:ln>
            <a:noFill/>
          </a:ln>
        </p:spPr>
      </p:pic>
      <p:sp>
        <p:nvSpPr>
          <p:cNvPr id="215" name="Google Shape;215;p64"/>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ind"/>
                <a:ea typeface="Hind"/>
                <a:cs typeface="Hind"/>
                <a:sym typeface="Hind"/>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ind"/>
                <a:ea typeface="Hind"/>
                <a:cs typeface="Hind"/>
                <a:sym typeface="Hind"/>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ind"/>
                <a:ea typeface="Hind"/>
                <a:cs typeface="Hind"/>
                <a:sym typeface="Hind"/>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ind"/>
                <a:ea typeface="Hind"/>
                <a:cs typeface="Hind"/>
                <a:sym typeface="Hind"/>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ind"/>
                <a:ea typeface="Hind"/>
                <a:cs typeface="Hind"/>
                <a:sym typeface="Hind"/>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ind"/>
                <a:ea typeface="Hind"/>
                <a:cs typeface="Hind"/>
                <a:sym typeface="Hind"/>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ind"/>
                <a:ea typeface="Hind"/>
                <a:cs typeface="Hind"/>
                <a:sym typeface="Hind"/>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ind"/>
                <a:ea typeface="Hind"/>
                <a:cs typeface="Hind"/>
                <a:sym typeface="Hind"/>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ind"/>
                <a:ea typeface="Hind"/>
                <a:cs typeface="Hind"/>
                <a:sym typeface="Hind"/>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1_1_1_2">
    <p:spTree>
      <p:nvGrpSpPr>
        <p:cNvPr id="216" name="Shape 216"/>
        <p:cNvGrpSpPr/>
        <p:nvPr/>
      </p:nvGrpSpPr>
      <p:grpSpPr>
        <a:xfrm>
          <a:off x="0" y="0"/>
          <a:ext cx="0" cy="0"/>
          <a:chOff x="0" y="0"/>
          <a:chExt cx="0" cy="0"/>
        </a:xfrm>
      </p:grpSpPr>
      <p:sp>
        <p:nvSpPr>
          <p:cNvPr id="217" name="Google Shape;217;p65"/>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700"/>
              <a:buNone/>
              <a:defRPr/>
            </a:lvl1pPr>
            <a:lvl2pPr lvl="1" algn="l">
              <a:lnSpc>
                <a:spcPct val="100000"/>
              </a:lnSpc>
              <a:spcBef>
                <a:spcPts val="0"/>
              </a:spcBef>
              <a:spcAft>
                <a:spcPts val="0"/>
              </a:spcAft>
              <a:buSzPts val="2700"/>
              <a:buNone/>
              <a:defRPr/>
            </a:lvl2pPr>
            <a:lvl3pPr lvl="2" algn="l">
              <a:lnSpc>
                <a:spcPct val="100000"/>
              </a:lnSpc>
              <a:spcBef>
                <a:spcPts val="0"/>
              </a:spcBef>
              <a:spcAft>
                <a:spcPts val="0"/>
              </a:spcAft>
              <a:buSzPts val="2700"/>
              <a:buNone/>
              <a:defRPr/>
            </a:lvl3pPr>
            <a:lvl4pPr lvl="3" algn="l">
              <a:lnSpc>
                <a:spcPct val="100000"/>
              </a:lnSpc>
              <a:spcBef>
                <a:spcPts val="0"/>
              </a:spcBef>
              <a:spcAft>
                <a:spcPts val="0"/>
              </a:spcAft>
              <a:buSzPts val="2700"/>
              <a:buNone/>
              <a:defRPr/>
            </a:lvl4pPr>
            <a:lvl5pPr lvl="4" algn="l">
              <a:lnSpc>
                <a:spcPct val="100000"/>
              </a:lnSpc>
              <a:spcBef>
                <a:spcPts val="0"/>
              </a:spcBef>
              <a:spcAft>
                <a:spcPts val="0"/>
              </a:spcAft>
              <a:buSzPts val="2700"/>
              <a:buNone/>
              <a:defRPr/>
            </a:lvl5pPr>
            <a:lvl6pPr lvl="5" algn="l">
              <a:lnSpc>
                <a:spcPct val="100000"/>
              </a:lnSpc>
              <a:spcBef>
                <a:spcPts val="0"/>
              </a:spcBef>
              <a:spcAft>
                <a:spcPts val="0"/>
              </a:spcAft>
              <a:buSzPts val="2700"/>
              <a:buNone/>
              <a:defRPr/>
            </a:lvl6pPr>
            <a:lvl7pPr lvl="6" algn="l">
              <a:lnSpc>
                <a:spcPct val="100000"/>
              </a:lnSpc>
              <a:spcBef>
                <a:spcPts val="0"/>
              </a:spcBef>
              <a:spcAft>
                <a:spcPts val="0"/>
              </a:spcAft>
              <a:buSzPts val="2700"/>
              <a:buNone/>
              <a:defRPr/>
            </a:lvl7pPr>
            <a:lvl8pPr lvl="7" algn="l">
              <a:lnSpc>
                <a:spcPct val="100000"/>
              </a:lnSpc>
              <a:spcBef>
                <a:spcPts val="0"/>
              </a:spcBef>
              <a:spcAft>
                <a:spcPts val="0"/>
              </a:spcAft>
              <a:buSzPts val="2700"/>
              <a:buNone/>
              <a:defRPr/>
            </a:lvl8pPr>
            <a:lvl9pPr lvl="8" algn="l">
              <a:lnSpc>
                <a:spcPct val="100000"/>
              </a:lnSpc>
              <a:spcBef>
                <a:spcPts val="0"/>
              </a:spcBef>
              <a:spcAft>
                <a:spcPts val="0"/>
              </a:spcAft>
              <a:buSzPts val="2700"/>
              <a:buNone/>
              <a:defRPr/>
            </a:lvl9pPr>
          </a:lstStyle>
          <a:p/>
        </p:txBody>
      </p:sp>
      <p:sp>
        <p:nvSpPr>
          <p:cNvPr id="218" name="Google Shape;218;p65"/>
          <p:cNvSpPr txBox="1"/>
          <p:nvPr>
            <p:ph idx="1" type="subTitle"/>
          </p:nvPr>
        </p:nvSpPr>
        <p:spPr>
          <a:xfrm>
            <a:off x="714975" y="2485336"/>
            <a:ext cx="2291400" cy="418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1"/>
              </a:buClr>
              <a:buSzPts val="2400"/>
              <a:buFont typeface="Bebas Neue"/>
              <a:buNone/>
              <a:defRPr sz="1700">
                <a:solidFill>
                  <a:schemeClr val="dk1"/>
                </a:solidFill>
                <a:latin typeface="Unbounded Light"/>
                <a:ea typeface="Unbounded Light"/>
                <a:cs typeface="Unbounded Light"/>
                <a:sym typeface="Unbounded Light"/>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219" name="Google Shape;219;p65"/>
          <p:cNvSpPr txBox="1"/>
          <p:nvPr>
            <p:ph idx="2" type="subTitle"/>
          </p:nvPr>
        </p:nvSpPr>
        <p:spPr>
          <a:xfrm>
            <a:off x="714975" y="2852928"/>
            <a:ext cx="2291400" cy="1509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220" name="Google Shape;220;p65"/>
          <p:cNvSpPr txBox="1"/>
          <p:nvPr>
            <p:ph idx="3" type="subTitle"/>
          </p:nvPr>
        </p:nvSpPr>
        <p:spPr>
          <a:xfrm>
            <a:off x="3426300" y="2852928"/>
            <a:ext cx="2291400" cy="1509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221" name="Google Shape;221;p65"/>
          <p:cNvSpPr txBox="1"/>
          <p:nvPr>
            <p:ph idx="4" type="subTitle"/>
          </p:nvPr>
        </p:nvSpPr>
        <p:spPr>
          <a:xfrm>
            <a:off x="6137625" y="2852928"/>
            <a:ext cx="2291400" cy="1509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222" name="Google Shape;222;p65"/>
          <p:cNvSpPr txBox="1"/>
          <p:nvPr>
            <p:ph idx="5" type="subTitle"/>
          </p:nvPr>
        </p:nvSpPr>
        <p:spPr>
          <a:xfrm>
            <a:off x="3426300" y="2485336"/>
            <a:ext cx="2291400" cy="418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1"/>
              </a:buClr>
              <a:buSzPts val="2400"/>
              <a:buFont typeface="Bebas Neue"/>
              <a:buNone/>
              <a:defRPr sz="1700">
                <a:solidFill>
                  <a:schemeClr val="dk1"/>
                </a:solidFill>
                <a:latin typeface="Unbounded Light"/>
                <a:ea typeface="Unbounded Light"/>
                <a:cs typeface="Unbounded Light"/>
                <a:sym typeface="Unbounded Light"/>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223" name="Google Shape;223;p65"/>
          <p:cNvSpPr txBox="1"/>
          <p:nvPr>
            <p:ph idx="6" type="subTitle"/>
          </p:nvPr>
        </p:nvSpPr>
        <p:spPr>
          <a:xfrm>
            <a:off x="6137625" y="2485336"/>
            <a:ext cx="2291400" cy="418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1"/>
              </a:buClr>
              <a:buSzPts val="2400"/>
              <a:buFont typeface="Bebas Neue"/>
              <a:buNone/>
              <a:defRPr sz="1700">
                <a:solidFill>
                  <a:schemeClr val="dk1"/>
                </a:solidFill>
                <a:latin typeface="Unbounded Light"/>
                <a:ea typeface="Unbounded Light"/>
                <a:cs typeface="Unbounded Light"/>
                <a:sym typeface="Unbounded Light"/>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pic>
        <p:nvPicPr>
          <p:cNvPr id="224" name="Google Shape;224;p65"/>
          <p:cNvPicPr preferRelativeResize="0"/>
          <p:nvPr/>
        </p:nvPicPr>
        <p:blipFill rotWithShape="1">
          <a:blip r:embed="rId2">
            <a:alphaModFix/>
          </a:blip>
          <a:srcRect b="0" l="0" r="0" t="0"/>
          <a:stretch/>
        </p:blipFill>
        <p:spPr>
          <a:xfrm>
            <a:off x="8424000" y="3673950"/>
            <a:ext cx="983526" cy="1941770"/>
          </a:xfrm>
          <a:prstGeom prst="rect">
            <a:avLst/>
          </a:prstGeom>
          <a:noFill/>
          <a:ln>
            <a:noFill/>
          </a:ln>
        </p:spPr>
      </p:pic>
      <p:cxnSp>
        <p:nvCxnSpPr>
          <p:cNvPr id="225" name="Google Shape;225;p65"/>
          <p:cNvCxnSpPr/>
          <p:nvPr/>
        </p:nvCxnSpPr>
        <p:spPr>
          <a:xfrm>
            <a:off x="335005" y="87275"/>
            <a:ext cx="0" cy="5022000"/>
          </a:xfrm>
          <a:prstGeom prst="straightConnector1">
            <a:avLst/>
          </a:prstGeom>
          <a:noFill/>
          <a:ln cap="flat" cmpd="sng" w="28575">
            <a:solidFill>
              <a:schemeClr val="lt1"/>
            </a:solidFill>
            <a:prstDash val="solid"/>
            <a:round/>
            <a:headEnd len="sm" w="sm" type="none"/>
            <a:tailEnd len="sm" w="sm" type="none"/>
          </a:ln>
          <a:effectLst>
            <a:outerShdw blurRad="28575" rotWithShape="0" algn="bl" dir="2820000" dist="28575">
              <a:srgbClr val="000000">
                <a:alpha val="49803"/>
              </a:srgbClr>
            </a:outerShdw>
          </a:effectLst>
        </p:spPr>
      </p:cxnSp>
      <p:sp>
        <p:nvSpPr>
          <p:cNvPr id="226" name="Google Shape;226;p65"/>
          <p:cNvSpPr/>
          <p:nvPr/>
        </p:nvSpPr>
        <p:spPr>
          <a:xfrm>
            <a:off x="-12157" y="-386352"/>
            <a:ext cx="743633" cy="739407"/>
          </a:xfrm>
          <a:custGeom>
            <a:rect b="b" l="l" r="r" t="t"/>
            <a:pathLst>
              <a:path extrusionOk="0" h="100089" w="100661">
                <a:moveTo>
                  <a:pt x="50071" y="0"/>
                </a:moveTo>
                <a:cubicBezTo>
                  <a:pt x="47233" y="20636"/>
                  <a:pt x="27522" y="45579"/>
                  <a:pt x="0" y="50314"/>
                </a:cubicBezTo>
                <a:cubicBezTo>
                  <a:pt x="26529" y="56856"/>
                  <a:pt x="43385" y="73537"/>
                  <a:pt x="50144" y="100088"/>
                </a:cubicBezTo>
                <a:cubicBezTo>
                  <a:pt x="56697" y="73770"/>
                  <a:pt x="73527" y="56953"/>
                  <a:pt x="100661" y="50232"/>
                </a:cubicBezTo>
                <a:cubicBezTo>
                  <a:pt x="87774" y="48238"/>
                  <a:pt x="77048" y="42012"/>
                  <a:pt x="67868" y="32926"/>
                </a:cubicBezTo>
                <a:cubicBezTo>
                  <a:pt x="58625" y="23776"/>
                  <a:pt x="52497" y="12899"/>
                  <a:pt x="5007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 name="Google Shape;227;p65"/>
          <p:cNvSpPr/>
          <p:nvPr/>
        </p:nvSpPr>
        <p:spPr>
          <a:xfrm>
            <a:off x="-12157" y="4786303"/>
            <a:ext cx="743633" cy="739407"/>
          </a:xfrm>
          <a:custGeom>
            <a:rect b="b" l="l" r="r" t="t"/>
            <a:pathLst>
              <a:path extrusionOk="0" h="100089" w="100661">
                <a:moveTo>
                  <a:pt x="50071" y="0"/>
                </a:moveTo>
                <a:cubicBezTo>
                  <a:pt x="47233" y="20636"/>
                  <a:pt x="27522" y="45579"/>
                  <a:pt x="0" y="50314"/>
                </a:cubicBezTo>
                <a:cubicBezTo>
                  <a:pt x="26529" y="56856"/>
                  <a:pt x="43385" y="73537"/>
                  <a:pt x="50144" y="100088"/>
                </a:cubicBezTo>
                <a:cubicBezTo>
                  <a:pt x="56697" y="73770"/>
                  <a:pt x="73527" y="56953"/>
                  <a:pt x="100661" y="50232"/>
                </a:cubicBezTo>
                <a:cubicBezTo>
                  <a:pt x="87774" y="48238"/>
                  <a:pt x="77048" y="42012"/>
                  <a:pt x="67868" y="32926"/>
                </a:cubicBezTo>
                <a:cubicBezTo>
                  <a:pt x="58625" y="23776"/>
                  <a:pt x="52497" y="12899"/>
                  <a:pt x="5007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 name="Google Shape;228;p65"/>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ind"/>
                <a:ea typeface="Hind"/>
                <a:cs typeface="Hind"/>
                <a:sym typeface="Hind"/>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ind"/>
                <a:ea typeface="Hind"/>
                <a:cs typeface="Hind"/>
                <a:sym typeface="Hind"/>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ind"/>
                <a:ea typeface="Hind"/>
                <a:cs typeface="Hind"/>
                <a:sym typeface="Hind"/>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ind"/>
                <a:ea typeface="Hind"/>
                <a:cs typeface="Hind"/>
                <a:sym typeface="Hind"/>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ind"/>
                <a:ea typeface="Hind"/>
                <a:cs typeface="Hind"/>
                <a:sym typeface="Hind"/>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ind"/>
                <a:ea typeface="Hind"/>
                <a:cs typeface="Hind"/>
                <a:sym typeface="Hind"/>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ind"/>
                <a:ea typeface="Hind"/>
                <a:cs typeface="Hind"/>
                <a:sym typeface="Hind"/>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ind"/>
                <a:ea typeface="Hind"/>
                <a:cs typeface="Hind"/>
                <a:sym typeface="Hind"/>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ind"/>
                <a:ea typeface="Hind"/>
                <a:cs typeface="Hind"/>
                <a:sym typeface="Hind"/>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BLANK_1_1_1_2_1">
    <p:spTree>
      <p:nvGrpSpPr>
        <p:cNvPr id="229" name="Shape 229"/>
        <p:cNvGrpSpPr/>
        <p:nvPr/>
      </p:nvGrpSpPr>
      <p:grpSpPr>
        <a:xfrm>
          <a:off x="0" y="0"/>
          <a:ext cx="0" cy="0"/>
          <a:chOff x="0" y="0"/>
          <a:chExt cx="0" cy="0"/>
        </a:xfrm>
      </p:grpSpPr>
      <p:sp>
        <p:nvSpPr>
          <p:cNvPr id="230" name="Google Shape;230;p66"/>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700"/>
              <a:buNone/>
              <a:defRPr/>
            </a:lvl1pPr>
            <a:lvl2pPr lvl="1" algn="l">
              <a:lnSpc>
                <a:spcPct val="100000"/>
              </a:lnSpc>
              <a:spcBef>
                <a:spcPts val="0"/>
              </a:spcBef>
              <a:spcAft>
                <a:spcPts val="0"/>
              </a:spcAft>
              <a:buSzPts val="2700"/>
              <a:buNone/>
              <a:defRPr/>
            </a:lvl2pPr>
            <a:lvl3pPr lvl="2" algn="l">
              <a:lnSpc>
                <a:spcPct val="100000"/>
              </a:lnSpc>
              <a:spcBef>
                <a:spcPts val="0"/>
              </a:spcBef>
              <a:spcAft>
                <a:spcPts val="0"/>
              </a:spcAft>
              <a:buSzPts val="2700"/>
              <a:buNone/>
              <a:defRPr/>
            </a:lvl3pPr>
            <a:lvl4pPr lvl="3" algn="l">
              <a:lnSpc>
                <a:spcPct val="100000"/>
              </a:lnSpc>
              <a:spcBef>
                <a:spcPts val="0"/>
              </a:spcBef>
              <a:spcAft>
                <a:spcPts val="0"/>
              </a:spcAft>
              <a:buSzPts val="2700"/>
              <a:buNone/>
              <a:defRPr/>
            </a:lvl4pPr>
            <a:lvl5pPr lvl="4" algn="l">
              <a:lnSpc>
                <a:spcPct val="100000"/>
              </a:lnSpc>
              <a:spcBef>
                <a:spcPts val="0"/>
              </a:spcBef>
              <a:spcAft>
                <a:spcPts val="0"/>
              </a:spcAft>
              <a:buSzPts val="2700"/>
              <a:buNone/>
              <a:defRPr/>
            </a:lvl5pPr>
            <a:lvl6pPr lvl="5" algn="l">
              <a:lnSpc>
                <a:spcPct val="100000"/>
              </a:lnSpc>
              <a:spcBef>
                <a:spcPts val="0"/>
              </a:spcBef>
              <a:spcAft>
                <a:spcPts val="0"/>
              </a:spcAft>
              <a:buSzPts val="2700"/>
              <a:buNone/>
              <a:defRPr/>
            </a:lvl6pPr>
            <a:lvl7pPr lvl="6" algn="l">
              <a:lnSpc>
                <a:spcPct val="100000"/>
              </a:lnSpc>
              <a:spcBef>
                <a:spcPts val="0"/>
              </a:spcBef>
              <a:spcAft>
                <a:spcPts val="0"/>
              </a:spcAft>
              <a:buSzPts val="2700"/>
              <a:buNone/>
              <a:defRPr/>
            </a:lvl7pPr>
            <a:lvl8pPr lvl="7" algn="l">
              <a:lnSpc>
                <a:spcPct val="100000"/>
              </a:lnSpc>
              <a:spcBef>
                <a:spcPts val="0"/>
              </a:spcBef>
              <a:spcAft>
                <a:spcPts val="0"/>
              </a:spcAft>
              <a:buSzPts val="2700"/>
              <a:buNone/>
              <a:defRPr/>
            </a:lvl8pPr>
            <a:lvl9pPr lvl="8" algn="l">
              <a:lnSpc>
                <a:spcPct val="100000"/>
              </a:lnSpc>
              <a:spcBef>
                <a:spcPts val="0"/>
              </a:spcBef>
              <a:spcAft>
                <a:spcPts val="0"/>
              </a:spcAft>
              <a:buSzPts val="2700"/>
              <a:buNone/>
              <a:defRPr/>
            </a:lvl9pPr>
          </a:lstStyle>
          <a:p/>
        </p:txBody>
      </p:sp>
      <p:sp>
        <p:nvSpPr>
          <p:cNvPr id="231" name="Google Shape;231;p66"/>
          <p:cNvSpPr txBox="1"/>
          <p:nvPr>
            <p:ph idx="1" type="subTitle"/>
          </p:nvPr>
        </p:nvSpPr>
        <p:spPr>
          <a:xfrm>
            <a:off x="2258453" y="1656375"/>
            <a:ext cx="5340900" cy="526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1"/>
              </a:buClr>
              <a:buSzPts val="2400"/>
              <a:buFont typeface="Bebas Neue"/>
              <a:buNone/>
              <a:defRPr sz="1700">
                <a:solidFill>
                  <a:schemeClr val="dk1"/>
                </a:solidFill>
                <a:latin typeface="Unbounded Light"/>
                <a:ea typeface="Unbounded Light"/>
                <a:cs typeface="Unbounded Light"/>
                <a:sym typeface="Unbounded Light"/>
              </a:defRPr>
            </a:lvl1pPr>
            <a:lvl2pPr lvl="1"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232" name="Google Shape;232;p66"/>
          <p:cNvSpPr txBox="1"/>
          <p:nvPr>
            <p:ph idx="2" type="subTitle"/>
          </p:nvPr>
        </p:nvSpPr>
        <p:spPr>
          <a:xfrm>
            <a:off x="2258453" y="2876075"/>
            <a:ext cx="5340900" cy="526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1"/>
              </a:buClr>
              <a:buSzPts val="2400"/>
              <a:buFont typeface="Bebas Neue"/>
              <a:buNone/>
              <a:defRPr sz="1700">
                <a:solidFill>
                  <a:schemeClr val="dk1"/>
                </a:solidFill>
                <a:latin typeface="Unbounded Light"/>
                <a:ea typeface="Unbounded Light"/>
                <a:cs typeface="Unbounded Light"/>
                <a:sym typeface="Unbounded Light"/>
              </a:defRPr>
            </a:lvl1pPr>
            <a:lvl2pPr lvl="1"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233" name="Google Shape;233;p66"/>
          <p:cNvSpPr txBox="1"/>
          <p:nvPr>
            <p:ph idx="3" type="subTitle"/>
          </p:nvPr>
        </p:nvSpPr>
        <p:spPr>
          <a:xfrm>
            <a:off x="2258453" y="4095775"/>
            <a:ext cx="5340900" cy="526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1"/>
              </a:buClr>
              <a:buSzPts val="2400"/>
              <a:buFont typeface="Bebas Neue"/>
              <a:buNone/>
              <a:defRPr sz="1700">
                <a:solidFill>
                  <a:schemeClr val="dk1"/>
                </a:solidFill>
                <a:latin typeface="Unbounded Light"/>
                <a:ea typeface="Unbounded Light"/>
                <a:cs typeface="Unbounded Light"/>
                <a:sym typeface="Unbounded Light"/>
              </a:defRPr>
            </a:lvl1pPr>
            <a:lvl2pPr lvl="1"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234" name="Google Shape;234;p66"/>
          <p:cNvSpPr txBox="1"/>
          <p:nvPr>
            <p:ph idx="4" type="subTitle"/>
          </p:nvPr>
        </p:nvSpPr>
        <p:spPr>
          <a:xfrm>
            <a:off x="2258453" y="1135025"/>
            <a:ext cx="5340900" cy="458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235" name="Google Shape;235;p66"/>
          <p:cNvSpPr txBox="1"/>
          <p:nvPr>
            <p:ph idx="5" type="subTitle"/>
          </p:nvPr>
        </p:nvSpPr>
        <p:spPr>
          <a:xfrm>
            <a:off x="2258453" y="2354730"/>
            <a:ext cx="5340900" cy="458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236" name="Google Shape;236;p66"/>
          <p:cNvSpPr txBox="1"/>
          <p:nvPr>
            <p:ph idx="6" type="subTitle"/>
          </p:nvPr>
        </p:nvSpPr>
        <p:spPr>
          <a:xfrm>
            <a:off x="2258453" y="3574435"/>
            <a:ext cx="5340900" cy="458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grpSp>
        <p:nvGrpSpPr>
          <p:cNvPr id="237" name="Google Shape;237;p66"/>
          <p:cNvGrpSpPr/>
          <p:nvPr/>
        </p:nvGrpSpPr>
        <p:grpSpPr>
          <a:xfrm flipH="1" rot="5400000">
            <a:off x="304638" y="143526"/>
            <a:ext cx="54849" cy="275147"/>
            <a:chOff x="6711325" y="271875"/>
            <a:chExt cx="135900" cy="681900"/>
          </a:xfrm>
        </p:grpSpPr>
        <p:sp>
          <p:nvSpPr>
            <p:cNvPr id="238" name="Google Shape;238;p66"/>
            <p:cNvSpPr/>
            <p:nvPr/>
          </p:nvSpPr>
          <p:spPr>
            <a:xfrm>
              <a:off x="6711325" y="271875"/>
              <a:ext cx="135900" cy="1359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 name="Google Shape;239;p66"/>
            <p:cNvSpPr/>
            <p:nvPr/>
          </p:nvSpPr>
          <p:spPr>
            <a:xfrm>
              <a:off x="6711325" y="479925"/>
              <a:ext cx="135900" cy="1359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 name="Google Shape;240;p66"/>
            <p:cNvSpPr/>
            <p:nvPr/>
          </p:nvSpPr>
          <p:spPr>
            <a:xfrm>
              <a:off x="6711325" y="817875"/>
              <a:ext cx="135900" cy="1359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41" name="Google Shape;241;p66"/>
          <p:cNvGrpSpPr/>
          <p:nvPr/>
        </p:nvGrpSpPr>
        <p:grpSpPr>
          <a:xfrm flipH="1" rot="5400000">
            <a:off x="8778188" y="4760626"/>
            <a:ext cx="54849" cy="275147"/>
            <a:chOff x="6711325" y="271875"/>
            <a:chExt cx="135900" cy="681900"/>
          </a:xfrm>
        </p:grpSpPr>
        <p:sp>
          <p:nvSpPr>
            <p:cNvPr id="242" name="Google Shape;242;p66"/>
            <p:cNvSpPr/>
            <p:nvPr/>
          </p:nvSpPr>
          <p:spPr>
            <a:xfrm>
              <a:off x="6711325" y="271875"/>
              <a:ext cx="135900" cy="1359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 name="Google Shape;243;p66"/>
            <p:cNvSpPr/>
            <p:nvPr/>
          </p:nvSpPr>
          <p:spPr>
            <a:xfrm>
              <a:off x="6711325" y="479925"/>
              <a:ext cx="135900" cy="1359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 name="Google Shape;244;p66"/>
            <p:cNvSpPr/>
            <p:nvPr/>
          </p:nvSpPr>
          <p:spPr>
            <a:xfrm>
              <a:off x="6711325" y="817875"/>
              <a:ext cx="135900" cy="1359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45" name="Google Shape;245;p66"/>
          <p:cNvSpPr/>
          <p:nvPr/>
        </p:nvSpPr>
        <p:spPr>
          <a:xfrm>
            <a:off x="8505438" y="-512318"/>
            <a:ext cx="600346" cy="1025857"/>
          </a:xfrm>
          <a:custGeom>
            <a:rect b="b" l="l" r="r" t="t"/>
            <a:pathLst>
              <a:path extrusionOk="0" h="198425" w="116121">
                <a:moveTo>
                  <a:pt x="58151" y="1"/>
                </a:moveTo>
                <a:cubicBezTo>
                  <a:pt x="57701" y="3842"/>
                  <a:pt x="57269" y="7453"/>
                  <a:pt x="56855" y="11069"/>
                </a:cubicBezTo>
                <a:cubicBezTo>
                  <a:pt x="54720" y="29617"/>
                  <a:pt x="46048" y="39006"/>
                  <a:pt x="28137" y="41971"/>
                </a:cubicBezTo>
                <a:cubicBezTo>
                  <a:pt x="24106" y="42638"/>
                  <a:pt x="20020" y="42956"/>
                  <a:pt x="15823" y="43448"/>
                </a:cubicBezTo>
                <a:cubicBezTo>
                  <a:pt x="21515" y="44316"/>
                  <a:pt x="27052" y="44867"/>
                  <a:pt x="32450" y="46053"/>
                </a:cubicBezTo>
                <a:cubicBezTo>
                  <a:pt x="40986" y="47928"/>
                  <a:pt x="48255" y="51983"/>
                  <a:pt x="52154" y="60264"/>
                </a:cubicBezTo>
                <a:cubicBezTo>
                  <a:pt x="53060" y="62189"/>
                  <a:pt x="53406" y="64898"/>
                  <a:pt x="52837" y="66916"/>
                </a:cubicBezTo>
                <a:cubicBezTo>
                  <a:pt x="49019" y="80452"/>
                  <a:pt x="40417" y="89809"/>
                  <a:pt x="26730" y="93350"/>
                </a:cubicBezTo>
                <a:cubicBezTo>
                  <a:pt x="17285" y="95794"/>
                  <a:pt x="7487" y="96882"/>
                  <a:pt x="1" y="98196"/>
                </a:cubicBezTo>
                <a:cubicBezTo>
                  <a:pt x="4145" y="98700"/>
                  <a:pt x="10624" y="99251"/>
                  <a:pt x="17019" y="100314"/>
                </a:cubicBezTo>
                <a:cubicBezTo>
                  <a:pt x="31765" y="102762"/>
                  <a:pt x="44006" y="108687"/>
                  <a:pt x="50872" y="123262"/>
                </a:cubicBezTo>
                <a:cubicBezTo>
                  <a:pt x="56817" y="135885"/>
                  <a:pt x="52047" y="142065"/>
                  <a:pt x="42298" y="148585"/>
                </a:cubicBezTo>
                <a:cubicBezTo>
                  <a:pt x="39115" y="150713"/>
                  <a:pt x="35049" y="151752"/>
                  <a:pt x="31236" y="152651"/>
                </a:cubicBezTo>
                <a:cubicBezTo>
                  <a:pt x="26415" y="153786"/>
                  <a:pt x="21439" y="154268"/>
                  <a:pt x="16071" y="155104"/>
                </a:cubicBezTo>
                <a:cubicBezTo>
                  <a:pt x="51696" y="157940"/>
                  <a:pt x="55410" y="169615"/>
                  <a:pt x="58322" y="198425"/>
                </a:cubicBezTo>
                <a:cubicBezTo>
                  <a:pt x="60456" y="166112"/>
                  <a:pt x="69000" y="157500"/>
                  <a:pt x="100652" y="154976"/>
                </a:cubicBezTo>
                <a:cubicBezTo>
                  <a:pt x="96415" y="154457"/>
                  <a:pt x="92795" y="154112"/>
                  <a:pt x="89206" y="153559"/>
                </a:cubicBezTo>
                <a:cubicBezTo>
                  <a:pt x="77338" y="151730"/>
                  <a:pt x="67089" y="147427"/>
                  <a:pt x="62639" y="135055"/>
                </a:cubicBezTo>
                <a:cubicBezTo>
                  <a:pt x="61952" y="133144"/>
                  <a:pt x="61863" y="130672"/>
                  <a:pt x="62414" y="128718"/>
                </a:cubicBezTo>
                <a:cubicBezTo>
                  <a:pt x="66365" y="114680"/>
                  <a:pt x="75656" y="105717"/>
                  <a:pt x="89700" y="102314"/>
                </a:cubicBezTo>
                <a:cubicBezTo>
                  <a:pt x="98863" y="100095"/>
                  <a:pt x="108311" y="99046"/>
                  <a:pt x="116121" y="97728"/>
                </a:cubicBezTo>
                <a:cubicBezTo>
                  <a:pt x="112483" y="97396"/>
                  <a:pt x="107250" y="97123"/>
                  <a:pt x="102076" y="96405"/>
                </a:cubicBezTo>
                <a:cubicBezTo>
                  <a:pt x="91125" y="94888"/>
                  <a:pt x="80283" y="92551"/>
                  <a:pt x="72211" y="84305"/>
                </a:cubicBezTo>
                <a:cubicBezTo>
                  <a:pt x="56153" y="67901"/>
                  <a:pt x="60585" y="54182"/>
                  <a:pt x="81197" y="46941"/>
                </a:cubicBezTo>
                <a:cubicBezTo>
                  <a:pt x="87158" y="44847"/>
                  <a:pt x="93716" y="44451"/>
                  <a:pt x="99637" y="43346"/>
                </a:cubicBezTo>
                <a:cubicBezTo>
                  <a:pt x="96455" y="42972"/>
                  <a:pt x="92844" y="42574"/>
                  <a:pt x="89238" y="42118"/>
                </a:cubicBezTo>
                <a:cubicBezTo>
                  <a:pt x="72438" y="39991"/>
                  <a:pt x="63969" y="32414"/>
                  <a:pt x="60398" y="15888"/>
                </a:cubicBezTo>
                <a:cubicBezTo>
                  <a:pt x="59291" y="10757"/>
                  <a:pt x="58903" y="5470"/>
                  <a:pt x="5815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 name="Google Shape;246;p66"/>
          <p:cNvSpPr/>
          <p:nvPr/>
        </p:nvSpPr>
        <p:spPr>
          <a:xfrm>
            <a:off x="39043" y="4634217"/>
            <a:ext cx="600346" cy="1025857"/>
          </a:xfrm>
          <a:custGeom>
            <a:rect b="b" l="l" r="r" t="t"/>
            <a:pathLst>
              <a:path extrusionOk="0" h="198425" w="116121">
                <a:moveTo>
                  <a:pt x="58151" y="1"/>
                </a:moveTo>
                <a:cubicBezTo>
                  <a:pt x="57701" y="3842"/>
                  <a:pt x="57269" y="7453"/>
                  <a:pt x="56855" y="11069"/>
                </a:cubicBezTo>
                <a:cubicBezTo>
                  <a:pt x="54720" y="29617"/>
                  <a:pt x="46048" y="39006"/>
                  <a:pt x="28137" y="41971"/>
                </a:cubicBezTo>
                <a:cubicBezTo>
                  <a:pt x="24106" y="42638"/>
                  <a:pt x="20020" y="42956"/>
                  <a:pt x="15823" y="43448"/>
                </a:cubicBezTo>
                <a:cubicBezTo>
                  <a:pt x="21515" y="44316"/>
                  <a:pt x="27052" y="44867"/>
                  <a:pt x="32450" y="46053"/>
                </a:cubicBezTo>
                <a:cubicBezTo>
                  <a:pt x="40986" y="47928"/>
                  <a:pt x="48255" y="51983"/>
                  <a:pt x="52154" y="60264"/>
                </a:cubicBezTo>
                <a:cubicBezTo>
                  <a:pt x="53060" y="62189"/>
                  <a:pt x="53406" y="64898"/>
                  <a:pt x="52837" y="66916"/>
                </a:cubicBezTo>
                <a:cubicBezTo>
                  <a:pt x="49019" y="80452"/>
                  <a:pt x="40417" y="89809"/>
                  <a:pt x="26730" y="93350"/>
                </a:cubicBezTo>
                <a:cubicBezTo>
                  <a:pt x="17285" y="95794"/>
                  <a:pt x="7487" y="96882"/>
                  <a:pt x="1" y="98196"/>
                </a:cubicBezTo>
                <a:cubicBezTo>
                  <a:pt x="4145" y="98700"/>
                  <a:pt x="10624" y="99251"/>
                  <a:pt x="17019" y="100314"/>
                </a:cubicBezTo>
                <a:cubicBezTo>
                  <a:pt x="31765" y="102762"/>
                  <a:pt x="44006" y="108687"/>
                  <a:pt x="50872" y="123262"/>
                </a:cubicBezTo>
                <a:cubicBezTo>
                  <a:pt x="56817" y="135885"/>
                  <a:pt x="52047" y="142065"/>
                  <a:pt x="42298" y="148585"/>
                </a:cubicBezTo>
                <a:cubicBezTo>
                  <a:pt x="39115" y="150713"/>
                  <a:pt x="35049" y="151752"/>
                  <a:pt x="31236" y="152651"/>
                </a:cubicBezTo>
                <a:cubicBezTo>
                  <a:pt x="26415" y="153786"/>
                  <a:pt x="21439" y="154268"/>
                  <a:pt x="16071" y="155104"/>
                </a:cubicBezTo>
                <a:cubicBezTo>
                  <a:pt x="51696" y="157940"/>
                  <a:pt x="55410" y="169615"/>
                  <a:pt x="58322" y="198425"/>
                </a:cubicBezTo>
                <a:cubicBezTo>
                  <a:pt x="60456" y="166112"/>
                  <a:pt x="69000" y="157500"/>
                  <a:pt x="100652" y="154976"/>
                </a:cubicBezTo>
                <a:cubicBezTo>
                  <a:pt x="96415" y="154457"/>
                  <a:pt x="92795" y="154112"/>
                  <a:pt x="89206" y="153559"/>
                </a:cubicBezTo>
                <a:cubicBezTo>
                  <a:pt x="77338" y="151730"/>
                  <a:pt x="67089" y="147427"/>
                  <a:pt x="62639" y="135055"/>
                </a:cubicBezTo>
                <a:cubicBezTo>
                  <a:pt x="61952" y="133144"/>
                  <a:pt x="61863" y="130672"/>
                  <a:pt x="62414" y="128718"/>
                </a:cubicBezTo>
                <a:cubicBezTo>
                  <a:pt x="66365" y="114680"/>
                  <a:pt x="75656" y="105717"/>
                  <a:pt x="89700" y="102314"/>
                </a:cubicBezTo>
                <a:cubicBezTo>
                  <a:pt x="98863" y="100095"/>
                  <a:pt x="108311" y="99046"/>
                  <a:pt x="116121" y="97728"/>
                </a:cubicBezTo>
                <a:cubicBezTo>
                  <a:pt x="112483" y="97396"/>
                  <a:pt x="107250" y="97123"/>
                  <a:pt x="102076" y="96405"/>
                </a:cubicBezTo>
                <a:cubicBezTo>
                  <a:pt x="91125" y="94888"/>
                  <a:pt x="80283" y="92551"/>
                  <a:pt x="72211" y="84305"/>
                </a:cubicBezTo>
                <a:cubicBezTo>
                  <a:pt x="56153" y="67901"/>
                  <a:pt x="60585" y="54182"/>
                  <a:pt x="81197" y="46941"/>
                </a:cubicBezTo>
                <a:cubicBezTo>
                  <a:pt x="87158" y="44847"/>
                  <a:pt x="93716" y="44451"/>
                  <a:pt x="99637" y="43346"/>
                </a:cubicBezTo>
                <a:cubicBezTo>
                  <a:pt x="96455" y="42972"/>
                  <a:pt x="92844" y="42574"/>
                  <a:pt x="89238" y="42118"/>
                </a:cubicBezTo>
                <a:cubicBezTo>
                  <a:pt x="72438" y="39991"/>
                  <a:pt x="63969" y="32414"/>
                  <a:pt x="60398" y="15888"/>
                </a:cubicBezTo>
                <a:cubicBezTo>
                  <a:pt x="59291" y="10757"/>
                  <a:pt x="58903" y="5470"/>
                  <a:pt x="5815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 name="Google Shape;247;p66"/>
          <p:cNvSpPr/>
          <p:nvPr>
            <p:ph idx="7" type="pic"/>
          </p:nvPr>
        </p:nvSpPr>
        <p:spPr>
          <a:xfrm>
            <a:off x="717550" y="1137550"/>
            <a:ext cx="1077600" cy="1077600"/>
          </a:xfrm>
          <a:prstGeom prst="rect">
            <a:avLst/>
          </a:prstGeom>
          <a:noFill/>
          <a:ln>
            <a:noFill/>
          </a:ln>
        </p:spPr>
      </p:sp>
      <p:sp>
        <p:nvSpPr>
          <p:cNvPr id="248" name="Google Shape;248;p66"/>
          <p:cNvSpPr/>
          <p:nvPr>
            <p:ph idx="8" type="pic"/>
          </p:nvPr>
        </p:nvSpPr>
        <p:spPr>
          <a:xfrm>
            <a:off x="717551" y="2335075"/>
            <a:ext cx="1077600" cy="1077600"/>
          </a:xfrm>
          <a:prstGeom prst="rect">
            <a:avLst/>
          </a:prstGeom>
          <a:noFill/>
          <a:ln>
            <a:noFill/>
          </a:ln>
        </p:spPr>
      </p:sp>
      <p:sp>
        <p:nvSpPr>
          <p:cNvPr id="249" name="Google Shape;249;p66"/>
          <p:cNvSpPr/>
          <p:nvPr>
            <p:ph idx="9" type="pic"/>
          </p:nvPr>
        </p:nvSpPr>
        <p:spPr>
          <a:xfrm>
            <a:off x="717550" y="3532500"/>
            <a:ext cx="1077600" cy="1077600"/>
          </a:xfrm>
          <a:prstGeom prst="rect">
            <a:avLst/>
          </a:prstGeom>
          <a:noFill/>
          <a:ln>
            <a:noFill/>
          </a:ln>
        </p:spPr>
      </p:sp>
      <p:sp>
        <p:nvSpPr>
          <p:cNvPr id="250" name="Google Shape;250;p66"/>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ind"/>
                <a:ea typeface="Hind"/>
                <a:cs typeface="Hind"/>
                <a:sym typeface="Hind"/>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ind"/>
                <a:ea typeface="Hind"/>
                <a:cs typeface="Hind"/>
                <a:sym typeface="Hind"/>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ind"/>
                <a:ea typeface="Hind"/>
                <a:cs typeface="Hind"/>
                <a:sym typeface="Hind"/>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ind"/>
                <a:ea typeface="Hind"/>
                <a:cs typeface="Hind"/>
                <a:sym typeface="Hind"/>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ind"/>
                <a:ea typeface="Hind"/>
                <a:cs typeface="Hind"/>
                <a:sym typeface="Hind"/>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ind"/>
                <a:ea typeface="Hind"/>
                <a:cs typeface="Hind"/>
                <a:sym typeface="Hind"/>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ind"/>
                <a:ea typeface="Hind"/>
                <a:cs typeface="Hind"/>
                <a:sym typeface="Hind"/>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ind"/>
                <a:ea typeface="Hind"/>
                <a:cs typeface="Hind"/>
                <a:sym typeface="Hind"/>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ind"/>
                <a:ea typeface="Hind"/>
                <a:cs typeface="Hind"/>
                <a:sym typeface="Hind"/>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1_1_1_1">
    <p:spTree>
      <p:nvGrpSpPr>
        <p:cNvPr id="251" name="Shape 251"/>
        <p:cNvGrpSpPr/>
        <p:nvPr/>
      </p:nvGrpSpPr>
      <p:grpSpPr>
        <a:xfrm>
          <a:off x="0" y="0"/>
          <a:ext cx="0" cy="0"/>
          <a:chOff x="0" y="0"/>
          <a:chExt cx="0" cy="0"/>
        </a:xfrm>
      </p:grpSpPr>
      <p:sp>
        <p:nvSpPr>
          <p:cNvPr id="252" name="Google Shape;252;p67"/>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700"/>
              <a:buNone/>
              <a:defRPr/>
            </a:lvl1pPr>
            <a:lvl2pPr lvl="1" algn="l">
              <a:lnSpc>
                <a:spcPct val="100000"/>
              </a:lnSpc>
              <a:spcBef>
                <a:spcPts val="0"/>
              </a:spcBef>
              <a:spcAft>
                <a:spcPts val="0"/>
              </a:spcAft>
              <a:buSzPts val="2700"/>
              <a:buNone/>
              <a:defRPr/>
            </a:lvl2pPr>
            <a:lvl3pPr lvl="2" algn="l">
              <a:lnSpc>
                <a:spcPct val="100000"/>
              </a:lnSpc>
              <a:spcBef>
                <a:spcPts val="0"/>
              </a:spcBef>
              <a:spcAft>
                <a:spcPts val="0"/>
              </a:spcAft>
              <a:buSzPts val="2700"/>
              <a:buNone/>
              <a:defRPr/>
            </a:lvl3pPr>
            <a:lvl4pPr lvl="3" algn="l">
              <a:lnSpc>
                <a:spcPct val="100000"/>
              </a:lnSpc>
              <a:spcBef>
                <a:spcPts val="0"/>
              </a:spcBef>
              <a:spcAft>
                <a:spcPts val="0"/>
              </a:spcAft>
              <a:buSzPts val="2700"/>
              <a:buNone/>
              <a:defRPr/>
            </a:lvl4pPr>
            <a:lvl5pPr lvl="4" algn="l">
              <a:lnSpc>
                <a:spcPct val="100000"/>
              </a:lnSpc>
              <a:spcBef>
                <a:spcPts val="0"/>
              </a:spcBef>
              <a:spcAft>
                <a:spcPts val="0"/>
              </a:spcAft>
              <a:buSzPts val="2700"/>
              <a:buNone/>
              <a:defRPr/>
            </a:lvl5pPr>
            <a:lvl6pPr lvl="5" algn="l">
              <a:lnSpc>
                <a:spcPct val="100000"/>
              </a:lnSpc>
              <a:spcBef>
                <a:spcPts val="0"/>
              </a:spcBef>
              <a:spcAft>
                <a:spcPts val="0"/>
              </a:spcAft>
              <a:buSzPts val="2700"/>
              <a:buNone/>
              <a:defRPr/>
            </a:lvl6pPr>
            <a:lvl7pPr lvl="6" algn="l">
              <a:lnSpc>
                <a:spcPct val="100000"/>
              </a:lnSpc>
              <a:spcBef>
                <a:spcPts val="0"/>
              </a:spcBef>
              <a:spcAft>
                <a:spcPts val="0"/>
              </a:spcAft>
              <a:buSzPts val="2700"/>
              <a:buNone/>
              <a:defRPr/>
            </a:lvl7pPr>
            <a:lvl8pPr lvl="7" algn="l">
              <a:lnSpc>
                <a:spcPct val="100000"/>
              </a:lnSpc>
              <a:spcBef>
                <a:spcPts val="0"/>
              </a:spcBef>
              <a:spcAft>
                <a:spcPts val="0"/>
              </a:spcAft>
              <a:buSzPts val="2700"/>
              <a:buNone/>
              <a:defRPr/>
            </a:lvl8pPr>
            <a:lvl9pPr lvl="8" algn="l">
              <a:lnSpc>
                <a:spcPct val="100000"/>
              </a:lnSpc>
              <a:spcBef>
                <a:spcPts val="0"/>
              </a:spcBef>
              <a:spcAft>
                <a:spcPts val="0"/>
              </a:spcAft>
              <a:buSzPts val="2700"/>
              <a:buNone/>
              <a:defRPr/>
            </a:lvl9pPr>
          </a:lstStyle>
          <a:p/>
        </p:txBody>
      </p:sp>
      <p:sp>
        <p:nvSpPr>
          <p:cNvPr id="253" name="Google Shape;253;p67"/>
          <p:cNvSpPr txBox="1"/>
          <p:nvPr>
            <p:ph idx="1" type="subTitle"/>
          </p:nvPr>
        </p:nvSpPr>
        <p:spPr>
          <a:xfrm>
            <a:off x="1322950" y="1306475"/>
            <a:ext cx="3233400" cy="5259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1"/>
              </a:buClr>
              <a:buSzPts val="2400"/>
              <a:buFont typeface="Bebas Neue"/>
              <a:buNone/>
              <a:defRPr sz="1700">
                <a:solidFill>
                  <a:schemeClr val="dk1"/>
                </a:solidFill>
                <a:latin typeface="Unbounded Light"/>
                <a:ea typeface="Unbounded Light"/>
                <a:cs typeface="Unbounded Light"/>
                <a:sym typeface="Unbounded Light"/>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254" name="Google Shape;254;p67"/>
          <p:cNvSpPr txBox="1"/>
          <p:nvPr>
            <p:ph idx="2" type="subTitle"/>
          </p:nvPr>
        </p:nvSpPr>
        <p:spPr>
          <a:xfrm>
            <a:off x="1322951" y="1756200"/>
            <a:ext cx="3233400" cy="1027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255" name="Google Shape;255;p67"/>
          <p:cNvSpPr txBox="1"/>
          <p:nvPr>
            <p:ph idx="3" type="subTitle"/>
          </p:nvPr>
        </p:nvSpPr>
        <p:spPr>
          <a:xfrm>
            <a:off x="5195489" y="1756200"/>
            <a:ext cx="3233400" cy="1027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256" name="Google Shape;256;p67"/>
          <p:cNvSpPr txBox="1"/>
          <p:nvPr>
            <p:ph idx="4" type="subTitle"/>
          </p:nvPr>
        </p:nvSpPr>
        <p:spPr>
          <a:xfrm>
            <a:off x="1322951" y="3504525"/>
            <a:ext cx="3233400" cy="1027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257" name="Google Shape;257;p67"/>
          <p:cNvSpPr txBox="1"/>
          <p:nvPr>
            <p:ph idx="5" type="subTitle"/>
          </p:nvPr>
        </p:nvSpPr>
        <p:spPr>
          <a:xfrm>
            <a:off x="5195489" y="3504525"/>
            <a:ext cx="3233400" cy="1027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258" name="Google Shape;258;p67"/>
          <p:cNvSpPr txBox="1"/>
          <p:nvPr>
            <p:ph idx="6" type="subTitle"/>
          </p:nvPr>
        </p:nvSpPr>
        <p:spPr>
          <a:xfrm>
            <a:off x="1322950" y="3054800"/>
            <a:ext cx="3233400" cy="5259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1"/>
              </a:buClr>
              <a:buSzPts val="2400"/>
              <a:buFont typeface="Bebas Neue"/>
              <a:buNone/>
              <a:defRPr sz="1700">
                <a:solidFill>
                  <a:schemeClr val="dk1"/>
                </a:solidFill>
                <a:latin typeface="Unbounded Light"/>
                <a:ea typeface="Unbounded Light"/>
                <a:cs typeface="Unbounded Light"/>
                <a:sym typeface="Unbounded Light"/>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259" name="Google Shape;259;p67"/>
          <p:cNvSpPr txBox="1"/>
          <p:nvPr>
            <p:ph idx="7" type="subTitle"/>
          </p:nvPr>
        </p:nvSpPr>
        <p:spPr>
          <a:xfrm>
            <a:off x="5195486" y="1306475"/>
            <a:ext cx="3233400" cy="5259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1"/>
              </a:buClr>
              <a:buSzPts val="2400"/>
              <a:buFont typeface="Bebas Neue"/>
              <a:buNone/>
              <a:defRPr sz="1700">
                <a:solidFill>
                  <a:schemeClr val="dk1"/>
                </a:solidFill>
                <a:latin typeface="Unbounded Light"/>
                <a:ea typeface="Unbounded Light"/>
                <a:cs typeface="Unbounded Light"/>
                <a:sym typeface="Unbounded Light"/>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260" name="Google Shape;260;p67"/>
          <p:cNvSpPr txBox="1"/>
          <p:nvPr>
            <p:ph idx="8" type="subTitle"/>
          </p:nvPr>
        </p:nvSpPr>
        <p:spPr>
          <a:xfrm>
            <a:off x="5195486" y="3054800"/>
            <a:ext cx="3233400" cy="5259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1"/>
              </a:buClr>
              <a:buSzPts val="2400"/>
              <a:buFont typeface="Bebas Neue"/>
              <a:buNone/>
              <a:defRPr sz="1700">
                <a:solidFill>
                  <a:schemeClr val="dk1"/>
                </a:solidFill>
                <a:latin typeface="Unbounded Light"/>
                <a:ea typeface="Unbounded Light"/>
                <a:cs typeface="Unbounded Light"/>
                <a:sym typeface="Unbounded Light"/>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grpSp>
        <p:nvGrpSpPr>
          <p:cNvPr id="261" name="Google Shape;261;p67"/>
          <p:cNvGrpSpPr/>
          <p:nvPr/>
        </p:nvGrpSpPr>
        <p:grpSpPr>
          <a:xfrm flipH="1" rot="5400000">
            <a:off x="8760313" y="86301"/>
            <a:ext cx="54849" cy="275147"/>
            <a:chOff x="6711325" y="271875"/>
            <a:chExt cx="135900" cy="681900"/>
          </a:xfrm>
        </p:grpSpPr>
        <p:sp>
          <p:nvSpPr>
            <p:cNvPr id="262" name="Google Shape;262;p67"/>
            <p:cNvSpPr/>
            <p:nvPr/>
          </p:nvSpPr>
          <p:spPr>
            <a:xfrm>
              <a:off x="6711325" y="271875"/>
              <a:ext cx="135900" cy="1359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 name="Google Shape;263;p67"/>
            <p:cNvSpPr/>
            <p:nvPr/>
          </p:nvSpPr>
          <p:spPr>
            <a:xfrm>
              <a:off x="6711325" y="479925"/>
              <a:ext cx="135900" cy="1359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 name="Google Shape;264;p67"/>
            <p:cNvSpPr/>
            <p:nvPr/>
          </p:nvSpPr>
          <p:spPr>
            <a:xfrm>
              <a:off x="6711325" y="817875"/>
              <a:ext cx="135900" cy="1359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65" name="Google Shape;265;p67"/>
          <p:cNvGrpSpPr/>
          <p:nvPr/>
        </p:nvGrpSpPr>
        <p:grpSpPr>
          <a:xfrm flipH="1" rot="5400000">
            <a:off x="8760313" y="4782076"/>
            <a:ext cx="54849" cy="275147"/>
            <a:chOff x="6711325" y="271875"/>
            <a:chExt cx="135900" cy="681900"/>
          </a:xfrm>
        </p:grpSpPr>
        <p:sp>
          <p:nvSpPr>
            <p:cNvPr id="266" name="Google Shape;266;p67"/>
            <p:cNvSpPr/>
            <p:nvPr/>
          </p:nvSpPr>
          <p:spPr>
            <a:xfrm>
              <a:off x="6711325" y="271875"/>
              <a:ext cx="135900" cy="1359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 name="Google Shape;267;p67"/>
            <p:cNvSpPr/>
            <p:nvPr/>
          </p:nvSpPr>
          <p:spPr>
            <a:xfrm>
              <a:off x="6711325" y="479925"/>
              <a:ext cx="135900" cy="1359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 name="Google Shape;268;p67"/>
            <p:cNvSpPr/>
            <p:nvPr/>
          </p:nvSpPr>
          <p:spPr>
            <a:xfrm>
              <a:off x="6711325" y="817875"/>
              <a:ext cx="135900" cy="1359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69" name="Google Shape;269;p67"/>
          <p:cNvSpPr/>
          <p:nvPr/>
        </p:nvSpPr>
        <p:spPr>
          <a:xfrm>
            <a:off x="85825" y="4643546"/>
            <a:ext cx="600346" cy="1025857"/>
          </a:xfrm>
          <a:custGeom>
            <a:rect b="b" l="l" r="r" t="t"/>
            <a:pathLst>
              <a:path extrusionOk="0" h="198425" w="116121">
                <a:moveTo>
                  <a:pt x="58151" y="1"/>
                </a:moveTo>
                <a:cubicBezTo>
                  <a:pt x="57701" y="3842"/>
                  <a:pt x="57269" y="7453"/>
                  <a:pt x="56855" y="11069"/>
                </a:cubicBezTo>
                <a:cubicBezTo>
                  <a:pt x="54720" y="29617"/>
                  <a:pt x="46048" y="39006"/>
                  <a:pt x="28137" y="41971"/>
                </a:cubicBezTo>
                <a:cubicBezTo>
                  <a:pt x="24106" y="42638"/>
                  <a:pt x="20020" y="42956"/>
                  <a:pt x="15823" y="43448"/>
                </a:cubicBezTo>
                <a:cubicBezTo>
                  <a:pt x="21515" y="44316"/>
                  <a:pt x="27052" y="44867"/>
                  <a:pt x="32450" y="46053"/>
                </a:cubicBezTo>
                <a:cubicBezTo>
                  <a:pt x="40986" y="47928"/>
                  <a:pt x="48255" y="51983"/>
                  <a:pt x="52154" y="60264"/>
                </a:cubicBezTo>
                <a:cubicBezTo>
                  <a:pt x="53060" y="62189"/>
                  <a:pt x="53406" y="64898"/>
                  <a:pt x="52837" y="66916"/>
                </a:cubicBezTo>
                <a:cubicBezTo>
                  <a:pt x="49019" y="80452"/>
                  <a:pt x="40417" y="89809"/>
                  <a:pt x="26730" y="93350"/>
                </a:cubicBezTo>
                <a:cubicBezTo>
                  <a:pt x="17285" y="95794"/>
                  <a:pt x="7487" y="96882"/>
                  <a:pt x="1" y="98196"/>
                </a:cubicBezTo>
                <a:cubicBezTo>
                  <a:pt x="4145" y="98700"/>
                  <a:pt x="10624" y="99251"/>
                  <a:pt x="17019" y="100314"/>
                </a:cubicBezTo>
                <a:cubicBezTo>
                  <a:pt x="31765" y="102762"/>
                  <a:pt x="44006" y="108687"/>
                  <a:pt x="50872" y="123262"/>
                </a:cubicBezTo>
                <a:cubicBezTo>
                  <a:pt x="56817" y="135885"/>
                  <a:pt x="52047" y="142065"/>
                  <a:pt x="42298" y="148585"/>
                </a:cubicBezTo>
                <a:cubicBezTo>
                  <a:pt x="39115" y="150713"/>
                  <a:pt x="35049" y="151752"/>
                  <a:pt x="31236" y="152651"/>
                </a:cubicBezTo>
                <a:cubicBezTo>
                  <a:pt x="26415" y="153786"/>
                  <a:pt x="21439" y="154268"/>
                  <a:pt x="16071" y="155104"/>
                </a:cubicBezTo>
                <a:cubicBezTo>
                  <a:pt x="51696" y="157940"/>
                  <a:pt x="55410" y="169615"/>
                  <a:pt x="58322" y="198425"/>
                </a:cubicBezTo>
                <a:cubicBezTo>
                  <a:pt x="60456" y="166112"/>
                  <a:pt x="69000" y="157500"/>
                  <a:pt x="100652" y="154976"/>
                </a:cubicBezTo>
                <a:cubicBezTo>
                  <a:pt x="96415" y="154457"/>
                  <a:pt x="92795" y="154112"/>
                  <a:pt x="89206" y="153559"/>
                </a:cubicBezTo>
                <a:cubicBezTo>
                  <a:pt x="77338" y="151730"/>
                  <a:pt x="67089" y="147427"/>
                  <a:pt x="62639" y="135055"/>
                </a:cubicBezTo>
                <a:cubicBezTo>
                  <a:pt x="61952" y="133144"/>
                  <a:pt x="61863" y="130672"/>
                  <a:pt x="62414" y="128718"/>
                </a:cubicBezTo>
                <a:cubicBezTo>
                  <a:pt x="66365" y="114680"/>
                  <a:pt x="75656" y="105717"/>
                  <a:pt x="89700" y="102314"/>
                </a:cubicBezTo>
                <a:cubicBezTo>
                  <a:pt x="98863" y="100095"/>
                  <a:pt x="108311" y="99046"/>
                  <a:pt x="116121" y="97728"/>
                </a:cubicBezTo>
                <a:cubicBezTo>
                  <a:pt x="112483" y="97396"/>
                  <a:pt x="107250" y="97123"/>
                  <a:pt x="102076" y="96405"/>
                </a:cubicBezTo>
                <a:cubicBezTo>
                  <a:pt x="91125" y="94888"/>
                  <a:pt x="80283" y="92551"/>
                  <a:pt x="72211" y="84305"/>
                </a:cubicBezTo>
                <a:cubicBezTo>
                  <a:pt x="56153" y="67901"/>
                  <a:pt x="60585" y="54182"/>
                  <a:pt x="81197" y="46941"/>
                </a:cubicBezTo>
                <a:cubicBezTo>
                  <a:pt x="87158" y="44847"/>
                  <a:pt x="93716" y="44451"/>
                  <a:pt x="99637" y="43346"/>
                </a:cubicBezTo>
                <a:cubicBezTo>
                  <a:pt x="96455" y="42972"/>
                  <a:pt x="92844" y="42574"/>
                  <a:pt x="89238" y="42118"/>
                </a:cubicBezTo>
                <a:cubicBezTo>
                  <a:pt x="72438" y="39991"/>
                  <a:pt x="63969" y="32414"/>
                  <a:pt x="60398" y="15888"/>
                </a:cubicBezTo>
                <a:cubicBezTo>
                  <a:pt x="59291" y="10757"/>
                  <a:pt x="58903" y="5470"/>
                  <a:pt x="5815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 name="Google Shape;270;p67"/>
          <p:cNvSpPr/>
          <p:nvPr/>
        </p:nvSpPr>
        <p:spPr>
          <a:xfrm>
            <a:off x="85825" y="-520179"/>
            <a:ext cx="600346" cy="1025857"/>
          </a:xfrm>
          <a:custGeom>
            <a:rect b="b" l="l" r="r" t="t"/>
            <a:pathLst>
              <a:path extrusionOk="0" h="198425" w="116121">
                <a:moveTo>
                  <a:pt x="58151" y="1"/>
                </a:moveTo>
                <a:cubicBezTo>
                  <a:pt x="57701" y="3842"/>
                  <a:pt x="57269" y="7453"/>
                  <a:pt x="56855" y="11069"/>
                </a:cubicBezTo>
                <a:cubicBezTo>
                  <a:pt x="54720" y="29617"/>
                  <a:pt x="46048" y="39006"/>
                  <a:pt x="28137" y="41971"/>
                </a:cubicBezTo>
                <a:cubicBezTo>
                  <a:pt x="24106" y="42638"/>
                  <a:pt x="20020" y="42956"/>
                  <a:pt x="15823" y="43448"/>
                </a:cubicBezTo>
                <a:cubicBezTo>
                  <a:pt x="21515" y="44316"/>
                  <a:pt x="27052" y="44867"/>
                  <a:pt x="32450" y="46053"/>
                </a:cubicBezTo>
                <a:cubicBezTo>
                  <a:pt x="40986" y="47928"/>
                  <a:pt x="48255" y="51983"/>
                  <a:pt x="52154" y="60264"/>
                </a:cubicBezTo>
                <a:cubicBezTo>
                  <a:pt x="53060" y="62189"/>
                  <a:pt x="53406" y="64898"/>
                  <a:pt x="52837" y="66916"/>
                </a:cubicBezTo>
                <a:cubicBezTo>
                  <a:pt x="49019" y="80452"/>
                  <a:pt x="40417" y="89809"/>
                  <a:pt x="26730" y="93350"/>
                </a:cubicBezTo>
                <a:cubicBezTo>
                  <a:pt x="17285" y="95794"/>
                  <a:pt x="7487" y="96882"/>
                  <a:pt x="1" y="98196"/>
                </a:cubicBezTo>
                <a:cubicBezTo>
                  <a:pt x="4145" y="98700"/>
                  <a:pt x="10624" y="99251"/>
                  <a:pt x="17019" y="100314"/>
                </a:cubicBezTo>
                <a:cubicBezTo>
                  <a:pt x="31765" y="102762"/>
                  <a:pt x="44006" y="108687"/>
                  <a:pt x="50872" y="123262"/>
                </a:cubicBezTo>
                <a:cubicBezTo>
                  <a:pt x="56817" y="135885"/>
                  <a:pt x="52047" y="142065"/>
                  <a:pt x="42298" y="148585"/>
                </a:cubicBezTo>
                <a:cubicBezTo>
                  <a:pt x="39115" y="150713"/>
                  <a:pt x="35049" y="151752"/>
                  <a:pt x="31236" y="152651"/>
                </a:cubicBezTo>
                <a:cubicBezTo>
                  <a:pt x="26415" y="153786"/>
                  <a:pt x="21439" y="154268"/>
                  <a:pt x="16071" y="155104"/>
                </a:cubicBezTo>
                <a:cubicBezTo>
                  <a:pt x="51696" y="157940"/>
                  <a:pt x="55410" y="169615"/>
                  <a:pt x="58322" y="198425"/>
                </a:cubicBezTo>
                <a:cubicBezTo>
                  <a:pt x="60456" y="166112"/>
                  <a:pt x="69000" y="157500"/>
                  <a:pt x="100652" y="154976"/>
                </a:cubicBezTo>
                <a:cubicBezTo>
                  <a:pt x="96415" y="154457"/>
                  <a:pt x="92795" y="154112"/>
                  <a:pt x="89206" y="153559"/>
                </a:cubicBezTo>
                <a:cubicBezTo>
                  <a:pt x="77338" y="151730"/>
                  <a:pt x="67089" y="147427"/>
                  <a:pt x="62639" y="135055"/>
                </a:cubicBezTo>
                <a:cubicBezTo>
                  <a:pt x="61952" y="133144"/>
                  <a:pt x="61863" y="130672"/>
                  <a:pt x="62414" y="128718"/>
                </a:cubicBezTo>
                <a:cubicBezTo>
                  <a:pt x="66365" y="114680"/>
                  <a:pt x="75656" y="105717"/>
                  <a:pt x="89700" y="102314"/>
                </a:cubicBezTo>
                <a:cubicBezTo>
                  <a:pt x="98863" y="100095"/>
                  <a:pt x="108311" y="99046"/>
                  <a:pt x="116121" y="97728"/>
                </a:cubicBezTo>
                <a:cubicBezTo>
                  <a:pt x="112483" y="97396"/>
                  <a:pt x="107250" y="97123"/>
                  <a:pt x="102076" y="96405"/>
                </a:cubicBezTo>
                <a:cubicBezTo>
                  <a:pt x="91125" y="94888"/>
                  <a:pt x="80283" y="92551"/>
                  <a:pt x="72211" y="84305"/>
                </a:cubicBezTo>
                <a:cubicBezTo>
                  <a:pt x="56153" y="67901"/>
                  <a:pt x="60585" y="54182"/>
                  <a:pt x="81197" y="46941"/>
                </a:cubicBezTo>
                <a:cubicBezTo>
                  <a:pt x="87158" y="44847"/>
                  <a:pt x="93716" y="44451"/>
                  <a:pt x="99637" y="43346"/>
                </a:cubicBezTo>
                <a:cubicBezTo>
                  <a:pt x="96455" y="42972"/>
                  <a:pt x="92844" y="42574"/>
                  <a:pt x="89238" y="42118"/>
                </a:cubicBezTo>
                <a:cubicBezTo>
                  <a:pt x="72438" y="39991"/>
                  <a:pt x="63969" y="32414"/>
                  <a:pt x="60398" y="15888"/>
                </a:cubicBezTo>
                <a:cubicBezTo>
                  <a:pt x="59291" y="10757"/>
                  <a:pt x="58903" y="5470"/>
                  <a:pt x="5815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 name="Google Shape;271;p67"/>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ind"/>
                <a:ea typeface="Hind"/>
                <a:cs typeface="Hind"/>
                <a:sym typeface="Hind"/>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ind"/>
                <a:ea typeface="Hind"/>
                <a:cs typeface="Hind"/>
                <a:sym typeface="Hind"/>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ind"/>
                <a:ea typeface="Hind"/>
                <a:cs typeface="Hind"/>
                <a:sym typeface="Hind"/>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ind"/>
                <a:ea typeface="Hind"/>
                <a:cs typeface="Hind"/>
                <a:sym typeface="Hind"/>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ind"/>
                <a:ea typeface="Hind"/>
                <a:cs typeface="Hind"/>
                <a:sym typeface="Hind"/>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ind"/>
                <a:ea typeface="Hind"/>
                <a:cs typeface="Hind"/>
                <a:sym typeface="Hind"/>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ind"/>
                <a:ea typeface="Hind"/>
                <a:cs typeface="Hind"/>
                <a:sym typeface="Hind"/>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ind"/>
                <a:ea typeface="Hind"/>
                <a:cs typeface="Hind"/>
                <a:sym typeface="Hind"/>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ind"/>
                <a:ea typeface="Hind"/>
                <a:cs typeface="Hind"/>
                <a:sym typeface="Hind"/>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LANK_1_1_1_1_1">
    <p:spTree>
      <p:nvGrpSpPr>
        <p:cNvPr id="272" name="Shape 272"/>
        <p:cNvGrpSpPr/>
        <p:nvPr/>
      </p:nvGrpSpPr>
      <p:grpSpPr>
        <a:xfrm>
          <a:off x="0" y="0"/>
          <a:ext cx="0" cy="0"/>
          <a:chOff x="0" y="0"/>
          <a:chExt cx="0" cy="0"/>
        </a:xfrm>
      </p:grpSpPr>
      <p:sp>
        <p:nvSpPr>
          <p:cNvPr id="273" name="Google Shape;273;p68"/>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700"/>
              <a:buNone/>
              <a:defRPr/>
            </a:lvl1pPr>
            <a:lvl2pPr lvl="1" algn="l">
              <a:lnSpc>
                <a:spcPct val="100000"/>
              </a:lnSpc>
              <a:spcBef>
                <a:spcPts val="0"/>
              </a:spcBef>
              <a:spcAft>
                <a:spcPts val="0"/>
              </a:spcAft>
              <a:buSzPts val="2700"/>
              <a:buNone/>
              <a:defRPr/>
            </a:lvl2pPr>
            <a:lvl3pPr lvl="2" algn="l">
              <a:lnSpc>
                <a:spcPct val="100000"/>
              </a:lnSpc>
              <a:spcBef>
                <a:spcPts val="0"/>
              </a:spcBef>
              <a:spcAft>
                <a:spcPts val="0"/>
              </a:spcAft>
              <a:buSzPts val="2700"/>
              <a:buNone/>
              <a:defRPr/>
            </a:lvl3pPr>
            <a:lvl4pPr lvl="3" algn="l">
              <a:lnSpc>
                <a:spcPct val="100000"/>
              </a:lnSpc>
              <a:spcBef>
                <a:spcPts val="0"/>
              </a:spcBef>
              <a:spcAft>
                <a:spcPts val="0"/>
              </a:spcAft>
              <a:buSzPts val="2700"/>
              <a:buNone/>
              <a:defRPr/>
            </a:lvl4pPr>
            <a:lvl5pPr lvl="4" algn="l">
              <a:lnSpc>
                <a:spcPct val="100000"/>
              </a:lnSpc>
              <a:spcBef>
                <a:spcPts val="0"/>
              </a:spcBef>
              <a:spcAft>
                <a:spcPts val="0"/>
              </a:spcAft>
              <a:buSzPts val="2700"/>
              <a:buNone/>
              <a:defRPr/>
            </a:lvl5pPr>
            <a:lvl6pPr lvl="5" algn="l">
              <a:lnSpc>
                <a:spcPct val="100000"/>
              </a:lnSpc>
              <a:spcBef>
                <a:spcPts val="0"/>
              </a:spcBef>
              <a:spcAft>
                <a:spcPts val="0"/>
              </a:spcAft>
              <a:buSzPts val="2700"/>
              <a:buNone/>
              <a:defRPr/>
            </a:lvl6pPr>
            <a:lvl7pPr lvl="6" algn="l">
              <a:lnSpc>
                <a:spcPct val="100000"/>
              </a:lnSpc>
              <a:spcBef>
                <a:spcPts val="0"/>
              </a:spcBef>
              <a:spcAft>
                <a:spcPts val="0"/>
              </a:spcAft>
              <a:buSzPts val="2700"/>
              <a:buNone/>
              <a:defRPr/>
            </a:lvl7pPr>
            <a:lvl8pPr lvl="7" algn="l">
              <a:lnSpc>
                <a:spcPct val="100000"/>
              </a:lnSpc>
              <a:spcBef>
                <a:spcPts val="0"/>
              </a:spcBef>
              <a:spcAft>
                <a:spcPts val="0"/>
              </a:spcAft>
              <a:buSzPts val="2700"/>
              <a:buNone/>
              <a:defRPr/>
            </a:lvl8pPr>
            <a:lvl9pPr lvl="8" algn="l">
              <a:lnSpc>
                <a:spcPct val="100000"/>
              </a:lnSpc>
              <a:spcBef>
                <a:spcPts val="0"/>
              </a:spcBef>
              <a:spcAft>
                <a:spcPts val="0"/>
              </a:spcAft>
              <a:buSzPts val="2700"/>
              <a:buNone/>
              <a:defRPr/>
            </a:lvl9pPr>
          </a:lstStyle>
          <a:p/>
        </p:txBody>
      </p:sp>
      <p:sp>
        <p:nvSpPr>
          <p:cNvPr id="274" name="Google Shape;274;p68"/>
          <p:cNvSpPr txBox="1"/>
          <p:nvPr>
            <p:ph idx="1" type="subTitle"/>
          </p:nvPr>
        </p:nvSpPr>
        <p:spPr>
          <a:xfrm>
            <a:off x="725150" y="1757759"/>
            <a:ext cx="2459100" cy="914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275" name="Google Shape;275;p68"/>
          <p:cNvSpPr txBox="1"/>
          <p:nvPr>
            <p:ph idx="2" type="subTitle"/>
          </p:nvPr>
        </p:nvSpPr>
        <p:spPr>
          <a:xfrm>
            <a:off x="3342473" y="1757759"/>
            <a:ext cx="2459100" cy="914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276" name="Google Shape;276;p68"/>
          <p:cNvSpPr txBox="1"/>
          <p:nvPr>
            <p:ph idx="3" type="subTitle"/>
          </p:nvPr>
        </p:nvSpPr>
        <p:spPr>
          <a:xfrm>
            <a:off x="5964604" y="1757759"/>
            <a:ext cx="2459700" cy="914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277" name="Google Shape;277;p68"/>
          <p:cNvSpPr txBox="1"/>
          <p:nvPr>
            <p:ph idx="4" type="subTitle"/>
          </p:nvPr>
        </p:nvSpPr>
        <p:spPr>
          <a:xfrm>
            <a:off x="725150" y="3503696"/>
            <a:ext cx="2459100" cy="914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278" name="Google Shape;278;p68"/>
          <p:cNvSpPr txBox="1"/>
          <p:nvPr>
            <p:ph idx="5" type="subTitle"/>
          </p:nvPr>
        </p:nvSpPr>
        <p:spPr>
          <a:xfrm>
            <a:off x="3342473" y="3503696"/>
            <a:ext cx="2459100" cy="914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279" name="Google Shape;279;p68"/>
          <p:cNvSpPr txBox="1"/>
          <p:nvPr>
            <p:ph idx="6" type="subTitle"/>
          </p:nvPr>
        </p:nvSpPr>
        <p:spPr>
          <a:xfrm>
            <a:off x="5964604" y="3503696"/>
            <a:ext cx="2454000" cy="914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280" name="Google Shape;280;p68"/>
          <p:cNvSpPr txBox="1"/>
          <p:nvPr>
            <p:ph idx="7" type="subTitle"/>
          </p:nvPr>
        </p:nvSpPr>
        <p:spPr>
          <a:xfrm>
            <a:off x="720000" y="1294597"/>
            <a:ext cx="2459100" cy="5373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1"/>
              </a:buClr>
              <a:buSzPts val="2400"/>
              <a:buFont typeface="Bebas Neue"/>
              <a:buNone/>
              <a:defRPr sz="1700">
                <a:solidFill>
                  <a:schemeClr val="dk1"/>
                </a:solidFill>
                <a:latin typeface="Unbounded Light"/>
                <a:ea typeface="Unbounded Light"/>
                <a:cs typeface="Unbounded Light"/>
                <a:sym typeface="Unbounded Light"/>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281" name="Google Shape;281;p68"/>
          <p:cNvSpPr txBox="1"/>
          <p:nvPr>
            <p:ph idx="8" type="subTitle"/>
          </p:nvPr>
        </p:nvSpPr>
        <p:spPr>
          <a:xfrm>
            <a:off x="3342479" y="1294597"/>
            <a:ext cx="2459100" cy="5373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1"/>
              </a:buClr>
              <a:buSzPts val="2400"/>
              <a:buFont typeface="Bebas Neue"/>
              <a:buNone/>
              <a:defRPr sz="1700">
                <a:solidFill>
                  <a:schemeClr val="dk1"/>
                </a:solidFill>
                <a:latin typeface="Unbounded Light"/>
                <a:ea typeface="Unbounded Light"/>
                <a:cs typeface="Unbounded Light"/>
                <a:sym typeface="Unbounded Light"/>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282" name="Google Shape;282;p68"/>
          <p:cNvSpPr txBox="1"/>
          <p:nvPr>
            <p:ph idx="9" type="subTitle"/>
          </p:nvPr>
        </p:nvSpPr>
        <p:spPr>
          <a:xfrm>
            <a:off x="5964606" y="1294597"/>
            <a:ext cx="2459700" cy="5373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1"/>
              </a:buClr>
              <a:buSzPts val="2400"/>
              <a:buFont typeface="Bebas Neue"/>
              <a:buNone/>
              <a:defRPr sz="1700">
                <a:solidFill>
                  <a:schemeClr val="dk1"/>
                </a:solidFill>
                <a:latin typeface="Unbounded Light"/>
                <a:ea typeface="Unbounded Light"/>
                <a:cs typeface="Unbounded Light"/>
                <a:sym typeface="Unbounded Light"/>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283" name="Google Shape;283;p68"/>
          <p:cNvSpPr txBox="1"/>
          <p:nvPr>
            <p:ph idx="13" type="subTitle"/>
          </p:nvPr>
        </p:nvSpPr>
        <p:spPr>
          <a:xfrm>
            <a:off x="720344" y="3036034"/>
            <a:ext cx="2459100" cy="5373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1"/>
              </a:buClr>
              <a:buSzPts val="2400"/>
              <a:buFont typeface="Bebas Neue"/>
              <a:buNone/>
              <a:defRPr sz="1700">
                <a:solidFill>
                  <a:schemeClr val="dk1"/>
                </a:solidFill>
                <a:latin typeface="Unbounded Light"/>
                <a:ea typeface="Unbounded Light"/>
                <a:cs typeface="Unbounded Light"/>
                <a:sym typeface="Unbounded Light"/>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284" name="Google Shape;284;p68"/>
          <p:cNvSpPr txBox="1"/>
          <p:nvPr>
            <p:ph idx="14" type="subTitle"/>
          </p:nvPr>
        </p:nvSpPr>
        <p:spPr>
          <a:xfrm>
            <a:off x="3342479" y="3036034"/>
            <a:ext cx="2459100" cy="5373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1"/>
              </a:buClr>
              <a:buSzPts val="2400"/>
              <a:buFont typeface="Bebas Neue"/>
              <a:buNone/>
              <a:defRPr sz="1700">
                <a:solidFill>
                  <a:schemeClr val="dk1"/>
                </a:solidFill>
                <a:latin typeface="Unbounded Light"/>
                <a:ea typeface="Unbounded Light"/>
                <a:cs typeface="Unbounded Light"/>
                <a:sym typeface="Unbounded Light"/>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285" name="Google Shape;285;p68"/>
          <p:cNvSpPr txBox="1"/>
          <p:nvPr>
            <p:ph idx="15" type="subTitle"/>
          </p:nvPr>
        </p:nvSpPr>
        <p:spPr>
          <a:xfrm>
            <a:off x="5964606" y="3036034"/>
            <a:ext cx="2459100" cy="5373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1"/>
              </a:buClr>
              <a:buSzPts val="2400"/>
              <a:buFont typeface="Bebas Neue"/>
              <a:buNone/>
              <a:defRPr sz="1700">
                <a:solidFill>
                  <a:schemeClr val="dk1"/>
                </a:solidFill>
                <a:latin typeface="Unbounded Light"/>
                <a:ea typeface="Unbounded Light"/>
                <a:cs typeface="Unbounded Light"/>
                <a:sym typeface="Unbounded Light"/>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cxnSp>
        <p:nvCxnSpPr>
          <p:cNvPr id="286" name="Google Shape;286;p68"/>
          <p:cNvCxnSpPr/>
          <p:nvPr/>
        </p:nvCxnSpPr>
        <p:spPr>
          <a:xfrm>
            <a:off x="8640805" y="87275"/>
            <a:ext cx="0" cy="5022000"/>
          </a:xfrm>
          <a:prstGeom prst="straightConnector1">
            <a:avLst/>
          </a:prstGeom>
          <a:noFill/>
          <a:ln cap="flat" cmpd="sng" w="28575">
            <a:solidFill>
              <a:schemeClr val="lt1"/>
            </a:solidFill>
            <a:prstDash val="solid"/>
            <a:round/>
            <a:headEnd len="sm" w="sm" type="none"/>
            <a:tailEnd len="sm" w="sm" type="none"/>
          </a:ln>
          <a:effectLst>
            <a:outerShdw blurRad="28575" rotWithShape="0" algn="bl" dir="2820000" dist="28575">
              <a:srgbClr val="000000">
                <a:alpha val="49803"/>
              </a:srgbClr>
            </a:outerShdw>
          </a:effectLst>
        </p:spPr>
      </p:cxnSp>
      <p:sp>
        <p:nvSpPr>
          <p:cNvPr id="287" name="Google Shape;287;p68"/>
          <p:cNvSpPr/>
          <p:nvPr/>
        </p:nvSpPr>
        <p:spPr>
          <a:xfrm>
            <a:off x="8293643" y="-386352"/>
            <a:ext cx="743633" cy="739407"/>
          </a:xfrm>
          <a:custGeom>
            <a:rect b="b" l="l" r="r" t="t"/>
            <a:pathLst>
              <a:path extrusionOk="0" h="100089" w="100661">
                <a:moveTo>
                  <a:pt x="50071" y="0"/>
                </a:moveTo>
                <a:cubicBezTo>
                  <a:pt x="47233" y="20636"/>
                  <a:pt x="27522" y="45579"/>
                  <a:pt x="0" y="50314"/>
                </a:cubicBezTo>
                <a:cubicBezTo>
                  <a:pt x="26529" y="56856"/>
                  <a:pt x="43385" y="73537"/>
                  <a:pt x="50144" y="100088"/>
                </a:cubicBezTo>
                <a:cubicBezTo>
                  <a:pt x="56697" y="73770"/>
                  <a:pt x="73527" y="56953"/>
                  <a:pt x="100661" y="50232"/>
                </a:cubicBezTo>
                <a:cubicBezTo>
                  <a:pt x="87774" y="48238"/>
                  <a:pt x="77048" y="42012"/>
                  <a:pt x="67868" y="32926"/>
                </a:cubicBezTo>
                <a:cubicBezTo>
                  <a:pt x="58625" y="23776"/>
                  <a:pt x="52497" y="12899"/>
                  <a:pt x="5007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 name="Google Shape;288;p68"/>
          <p:cNvSpPr/>
          <p:nvPr/>
        </p:nvSpPr>
        <p:spPr>
          <a:xfrm>
            <a:off x="8293643" y="4786303"/>
            <a:ext cx="743633" cy="739407"/>
          </a:xfrm>
          <a:custGeom>
            <a:rect b="b" l="l" r="r" t="t"/>
            <a:pathLst>
              <a:path extrusionOk="0" h="100089" w="100661">
                <a:moveTo>
                  <a:pt x="50071" y="0"/>
                </a:moveTo>
                <a:cubicBezTo>
                  <a:pt x="47233" y="20636"/>
                  <a:pt x="27522" y="45579"/>
                  <a:pt x="0" y="50314"/>
                </a:cubicBezTo>
                <a:cubicBezTo>
                  <a:pt x="26529" y="56856"/>
                  <a:pt x="43385" y="73537"/>
                  <a:pt x="50144" y="100088"/>
                </a:cubicBezTo>
                <a:cubicBezTo>
                  <a:pt x="56697" y="73770"/>
                  <a:pt x="73527" y="56953"/>
                  <a:pt x="100661" y="50232"/>
                </a:cubicBezTo>
                <a:cubicBezTo>
                  <a:pt x="87774" y="48238"/>
                  <a:pt x="77048" y="42012"/>
                  <a:pt x="67868" y="32926"/>
                </a:cubicBezTo>
                <a:cubicBezTo>
                  <a:pt x="58625" y="23776"/>
                  <a:pt x="52497" y="12899"/>
                  <a:pt x="5007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89" name="Google Shape;289;p68"/>
          <p:cNvPicPr preferRelativeResize="0"/>
          <p:nvPr/>
        </p:nvPicPr>
        <p:blipFill rotWithShape="1">
          <a:blip r:embed="rId2">
            <a:alphaModFix/>
          </a:blip>
          <a:srcRect b="0" l="0" r="0" t="0"/>
          <a:stretch/>
        </p:blipFill>
        <p:spPr>
          <a:xfrm>
            <a:off x="-4197650" y="-731897"/>
            <a:ext cx="4625494" cy="5143501"/>
          </a:xfrm>
          <a:prstGeom prst="rect">
            <a:avLst/>
          </a:prstGeom>
          <a:noFill/>
          <a:ln>
            <a:noFill/>
          </a:ln>
        </p:spPr>
      </p:pic>
      <p:sp>
        <p:nvSpPr>
          <p:cNvPr id="290" name="Google Shape;290;p68"/>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ind"/>
                <a:ea typeface="Hind"/>
                <a:cs typeface="Hind"/>
                <a:sym typeface="Hind"/>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ind"/>
                <a:ea typeface="Hind"/>
                <a:cs typeface="Hind"/>
                <a:sym typeface="Hind"/>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ind"/>
                <a:ea typeface="Hind"/>
                <a:cs typeface="Hind"/>
                <a:sym typeface="Hind"/>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ind"/>
                <a:ea typeface="Hind"/>
                <a:cs typeface="Hind"/>
                <a:sym typeface="Hind"/>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ind"/>
                <a:ea typeface="Hind"/>
                <a:cs typeface="Hind"/>
                <a:sym typeface="Hind"/>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ind"/>
                <a:ea typeface="Hind"/>
                <a:cs typeface="Hind"/>
                <a:sym typeface="Hind"/>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ind"/>
                <a:ea typeface="Hind"/>
                <a:cs typeface="Hind"/>
                <a:sym typeface="Hind"/>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ind"/>
                <a:ea typeface="Hind"/>
                <a:cs typeface="Hind"/>
                <a:sym typeface="Hind"/>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ind"/>
                <a:ea typeface="Hind"/>
                <a:cs typeface="Hind"/>
                <a:sym typeface="Hind"/>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291" name="Shape 291"/>
        <p:cNvGrpSpPr/>
        <p:nvPr/>
      </p:nvGrpSpPr>
      <p:grpSpPr>
        <a:xfrm>
          <a:off x="0" y="0"/>
          <a:ext cx="0" cy="0"/>
          <a:chOff x="0" y="0"/>
          <a:chExt cx="0" cy="0"/>
        </a:xfrm>
      </p:grpSpPr>
      <p:sp>
        <p:nvSpPr>
          <p:cNvPr id="292" name="Google Shape;292;p69"/>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700"/>
              <a:buNone/>
              <a:defRPr/>
            </a:lvl1pPr>
            <a:lvl2pPr lvl="1" algn="l">
              <a:lnSpc>
                <a:spcPct val="100000"/>
              </a:lnSpc>
              <a:spcBef>
                <a:spcPts val="0"/>
              </a:spcBef>
              <a:spcAft>
                <a:spcPts val="0"/>
              </a:spcAft>
              <a:buSzPts val="2700"/>
              <a:buNone/>
              <a:defRPr/>
            </a:lvl2pPr>
            <a:lvl3pPr lvl="2" algn="l">
              <a:lnSpc>
                <a:spcPct val="100000"/>
              </a:lnSpc>
              <a:spcBef>
                <a:spcPts val="0"/>
              </a:spcBef>
              <a:spcAft>
                <a:spcPts val="0"/>
              </a:spcAft>
              <a:buSzPts val="2700"/>
              <a:buNone/>
              <a:defRPr/>
            </a:lvl3pPr>
            <a:lvl4pPr lvl="3" algn="l">
              <a:lnSpc>
                <a:spcPct val="100000"/>
              </a:lnSpc>
              <a:spcBef>
                <a:spcPts val="0"/>
              </a:spcBef>
              <a:spcAft>
                <a:spcPts val="0"/>
              </a:spcAft>
              <a:buSzPts val="2700"/>
              <a:buNone/>
              <a:defRPr/>
            </a:lvl4pPr>
            <a:lvl5pPr lvl="4" algn="l">
              <a:lnSpc>
                <a:spcPct val="100000"/>
              </a:lnSpc>
              <a:spcBef>
                <a:spcPts val="0"/>
              </a:spcBef>
              <a:spcAft>
                <a:spcPts val="0"/>
              </a:spcAft>
              <a:buSzPts val="2700"/>
              <a:buNone/>
              <a:defRPr/>
            </a:lvl5pPr>
            <a:lvl6pPr lvl="5" algn="l">
              <a:lnSpc>
                <a:spcPct val="100000"/>
              </a:lnSpc>
              <a:spcBef>
                <a:spcPts val="0"/>
              </a:spcBef>
              <a:spcAft>
                <a:spcPts val="0"/>
              </a:spcAft>
              <a:buSzPts val="2700"/>
              <a:buNone/>
              <a:defRPr/>
            </a:lvl6pPr>
            <a:lvl7pPr lvl="6" algn="l">
              <a:lnSpc>
                <a:spcPct val="100000"/>
              </a:lnSpc>
              <a:spcBef>
                <a:spcPts val="0"/>
              </a:spcBef>
              <a:spcAft>
                <a:spcPts val="0"/>
              </a:spcAft>
              <a:buSzPts val="2700"/>
              <a:buNone/>
              <a:defRPr/>
            </a:lvl7pPr>
            <a:lvl8pPr lvl="7" algn="l">
              <a:lnSpc>
                <a:spcPct val="100000"/>
              </a:lnSpc>
              <a:spcBef>
                <a:spcPts val="0"/>
              </a:spcBef>
              <a:spcAft>
                <a:spcPts val="0"/>
              </a:spcAft>
              <a:buSzPts val="2700"/>
              <a:buNone/>
              <a:defRPr/>
            </a:lvl8pPr>
            <a:lvl9pPr lvl="8" algn="l">
              <a:lnSpc>
                <a:spcPct val="100000"/>
              </a:lnSpc>
              <a:spcBef>
                <a:spcPts val="0"/>
              </a:spcBef>
              <a:spcAft>
                <a:spcPts val="0"/>
              </a:spcAft>
              <a:buSzPts val="2700"/>
              <a:buNone/>
              <a:defRPr/>
            </a:lvl9pPr>
          </a:lstStyle>
          <a:p/>
        </p:txBody>
      </p:sp>
      <p:cxnSp>
        <p:nvCxnSpPr>
          <p:cNvPr id="293" name="Google Shape;293;p69"/>
          <p:cNvCxnSpPr/>
          <p:nvPr/>
        </p:nvCxnSpPr>
        <p:spPr>
          <a:xfrm>
            <a:off x="8752780" y="87275"/>
            <a:ext cx="0" cy="5022000"/>
          </a:xfrm>
          <a:prstGeom prst="straightConnector1">
            <a:avLst/>
          </a:prstGeom>
          <a:noFill/>
          <a:ln cap="flat" cmpd="sng" w="28575">
            <a:solidFill>
              <a:schemeClr val="lt1"/>
            </a:solidFill>
            <a:prstDash val="solid"/>
            <a:round/>
            <a:headEnd len="sm" w="sm" type="none"/>
            <a:tailEnd len="sm" w="sm" type="none"/>
          </a:ln>
          <a:effectLst>
            <a:outerShdw blurRad="28575" rotWithShape="0" algn="bl" dir="2820000" dist="28575">
              <a:srgbClr val="000000">
                <a:alpha val="49803"/>
              </a:srgbClr>
            </a:outerShdw>
          </a:effectLst>
        </p:spPr>
      </p:cxnSp>
      <p:sp>
        <p:nvSpPr>
          <p:cNvPr id="294" name="Google Shape;294;p69"/>
          <p:cNvSpPr/>
          <p:nvPr/>
        </p:nvSpPr>
        <p:spPr>
          <a:xfrm>
            <a:off x="8405618" y="-386352"/>
            <a:ext cx="743633" cy="739407"/>
          </a:xfrm>
          <a:custGeom>
            <a:rect b="b" l="l" r="r" t="t"/>
            <a:pathLst>
              <a:path extrusionOk="0" h="100089" w="100661">
                <a:moveTo>
                  <a:pt x="50071" y="0"/>
                </a:moveTo>
                <a:cubicBezTo>
                  <a:pt x="47233" y="20636"/>
                  <a:pt x="27522" y="45579"/>
                  <a:pt x="0" y="50314"/>
                </a:cubicBezTo>
                <a:cubicBezTo>
                  <a:pt x="26529" y="56856"/>
                  <a:pt x="43385" y="73537"/>
                  <a:pt x="50144" y="100088"/>
                </a:cubicBezTo>
                <a:cubicBezTo>
                  <a:pt x="56697" y="73770"/>
                  <a:pt x="73527" y="56953"/>
                  <a:pt x="100661" y="50232"/>
                </a:cubicBezTo>
                <a:cubicBezTo>
                  <a:pt x="87774" y="48238"/>
                  <a:pt x="77048" y="42012"/>
                  <a:pt x="67868" y="32926"/>
                </a:cubicBezTo>
                <a:cubicBezTo>
                  <a:pt x="58625" y="23776"/>
                  <a:pt x="52497" y="12899"/>
                  <a:pt x="5007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 name="Google Shape;295;p69"/>
          <p:cNvSpPr/>
          <p:nvPr/>
        </p:nvSpPr>
        <p:spPr>
          <a:xfrm>
            <a:off x="8405618" y="4786303"/>
            <a:ext cx="743633" cy="739407"/>
          </a:xfrm>
          <a:custGeom>
            <a:rect b="b" l="l" r="r" t="t"/>
            <a:pathLst>
              <a:path extrusionOk="0" h="100089" w="100661">
                <a:moveTo>
                  <a:pt x="50071" y="0"/>
                </a:moveTo>
                <a:cubicBezTo>
                  <a:pt x="47233" y="20636"/>
                  <a:pt x="27522" y="45579"/>
                  <a:pt x="0" y="50314"/>
                </a:cubicBezTo>
                <a:cubicBezTo>
                  <a:pt x="26529" y="56856"/>
                  <a:pt x="43385" y="73537"/>
                  <a:pt x="50144" y="100088"/>
                </a:cubicBezTo>
                <a:cubicBezTo>
                  <a:pt x="56697" y="73770"/>
                  <a:pt x="73527" y="56953"/>
                  <a:pt x="100661" y="50232"/>
                </a:cubicBezTo>
                <a:cubicBezTo>
                  <a:pt x="87774" y="48238"/>
                  <a:pt x="77048" y="42012"/>
                  <a:pt x="67868" y="32926"/>
                </a:cubicBezTo>
                <a:cubicBezTo>
                  <a:pt x="58625" y="23776"/>
                  <a:pt x="52497" y="12899"/>
                  <a:pt x="5007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96" name="Google Shape;296;p69"/>
          <p:cNvPicPr preferRelativeResize="0"/>
          <p:nvPr/>
        </p:nvPicPr>
        <p:blipFill rotWithShape="1">
          <a:blip r:embed="rId2">
            <a:alphaModFix/>
          </a:blip>
          <a:srcRect b="0" l="0" r="0" t="0"/>
          <a:stretch/>
        </p:blipFill>
        <p:spPr>
          <a:xfrm flipH="1">
            <a:off x="-404350" y="-535525"/>
            <a:ext cx="983526" cy="1941770"/>
          </a:xfrm>
          <a:prstGeom prst="rect">
            <a:avLst/>
          </a:prstGeom>
          <a:noFill/>
          <a:ln>
            <a:noFill/>
          </a:ln>
        </p:spPr>
      </p:pic>
      <p:pic>
        <p:nvPicPr>
          <p:cNvPr id="297" name="Google Shape;297;p69"/>
          <p:cNvPicPr preferRelativeResize="0"/>
          <p:nvPr/>
        </p:nvPicPr>
        <p:blipFill rotWithShape="1">
          <a:blip r:embed="rId2">
            <a:alphaModFix/>
          </a:blip>
          <a:srcRect b="0" l="0" r="0" t="0"/>
          <a:stretch/>
        </p:blipFill>
        <p:spPr>
          <a:xfrm flipH="1" rot="-5400000">
            <a:off x="-787050" y="3680862"/>
            <a:ext cx="983526" cy="1941770"/>
          </a:xfrm>
          <a:prstGeom prst="rect">
            <a:avLst/>
          </a:prstGeom>
          <a:noFill/>
          <a:ln>
            <a:noFill/>
          </a:ln>
        </p:spPr>
      </p:pic>
      <p:sp>
        <p:nvSpPr>
          <p:cNvPr id="298" name="Google Shape;298;p69"/>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ind"/>
                <a:ea typeface="Hind"/>
                <a:cs typeface="Hind"/>
                <a:sym typeface="Hind"/>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ind"/>
                <a:ea typeface="Hind"/>
                <a:cs typeface="Hind"/>
                <a:sym typeface="Hind"/>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ind"/>
                <a:ea typeface="Hind"/>
                <a:cs typeface="Hind"/>
                <a:sym typeface="Hind"/>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ind"/>
                <a:ea typeface="Hind"/>
                <a:cs typeface="Hind"/>
                <a:sym typeface="Hind"/>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ind"/>
                <a:ea typeface="Hind"/>
                <a:cs typeface="Hind"/>
                <a:sym typeface="Hind"/>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ind"/>
                <a:ea typeface="Hind"/>
                <a:cs typeface="Hind"/>
                <a:sym typeface="Hind"/>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ind"/>
                <a:ea typeface="Hind"/>
                <a:cs typeface="Hind"/>
                <a:sym typeface="Hind"/>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ind"/>
                <a:ea typeface="Hind"/>
                <a:cs typeface="Hind"/>
                <a:sym typeface="Hind"/>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ind"/>
                <a:ea typeface="Hind"/>
                <a:cs typeface="Hind"/>
                <a:sym typeface="Hind"/>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1_1">
    <p:spTree>
      <p:nvGrpSpPr>
        <p:cNvPr id="299" name="Shape 299"/>
        <p:cNvGrpSpPr/>
        <p:nvPr/>
      </p:nvGrpSpPr>
      <p:grpSpPr>
        <a:xfrm>
          <a:off x="0" y="0"/>
          <a:ext cx="0" cy="0"/>
          <a:chOff x="0" y="0"/>
          <a:chExt cx="0" cy="0"/>
        </a:xfrm>
      </p:grpSpPr>
      <p:sp>
        <p:nvSpPr>
          <p:cNvPr id="300" name="Google Shape;300;p70"/>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700"/>
              <a:buNone/>
              <a:defRPr/>
            </a:lvl1pPr>
            <a:lvl2pPr lvl="1" algn="l">
              <a:lnSpc>
                <a:spcPct val="100000"/>
              </a:lnSpc>
              <a:spcBef>
                <a:spcPts val="0"/>
              </a:spcBef>
              <a:spcAft>
                <a:spcPts val="0"/>
              </a:spcAft>
              <a:buSzPts val="2700"/>
              <a:buNone/>
              <a:defRPr/>
            </a:lvl2pPr>
            <a:lvl3pPr lvl="2" algn="l">
              <a:lnSpc>
                <a:spcPct val="100000"/>
              </a:lnSpc>
              <a:spcBef>
                <a:spcPts val="0"/>
              </a:spcBef>
              <a:spcAft>
                <a:spcPts val="0"/>
              </a:spcAft>
              <a:buSzPts val="2700"/>
              <a:buNone/>
              <a:defRPr/>
            </a:lvl3pPr>
            <a:lvl4pPr lvl="3" algn="l">
              <a:lnSpc>
                <a:spcPct val="100000"/>
              </a:lnSpc>
              <a:spcBef>
                <a:spcPts val="0"/>
              </a:spcBef>
              <a:spcAft>
                <a:spcPts val="0"/>
              </a:spcAft>
              <a:buSzPts val="2700"/>
              <a:buNone/>
              <a:defRPr/>
            </a:lvl4pPr>
            <a:lvl5pPr lvl="4" algn="l">
              <a:lnSpc>
                <a:spcPct val="100000"/>
              </a:lnSpc>
              <a:spcBef>
                <a:spcPts val="0"/>
              </a:spcBef>
              <a:spcAft>
                <a:spcPts val="0"/>
              </a:spcAft>
              <a:buSzPts val="2700"/>
              <a:buNone/>
              <a:defRPr/>
            </a:lvl5pPr>
            <a:lvl6pPr lvl="5" algn="l">
              <a:lnSpc>
                <a:spcPct val="100000"/>
              </a:lnSpc>
              <a:spcBef>
                <a:spcPts val="0"/>
              </a:spcBef>
              <a:spcAft>
                <a:spcPts val="0"/>
              </a:spcAft>
              <a:buSzPts val="2700"/>
              <a:buNone/>
              <a:defRPr/>
            </a:lvl6pPr>
            <a:lvl7pPr lvl="6" algn="l">
              <a:lnSpc>
                <a:spcPct val="100000"/>
              </a:lnSpc>
              <a:spcBef>
                <a:spcPts val="0"/>
              </a:spcBef>
              <a:spcAft>
                <a:spcPts val="0"/>
              </a:spcAft>
              <a:buSzPts val="2700"/>
              <a:buNone/>
              <a:defRPr/>
            </a:lvl7pPr>
            <a:lvl8pPr lvl="7" algn="l">
              <a:lnSpc>
                <a:spcPct val="100000"/>
              </a:lnSpc>
              <a:spcBef>
                <a:spcPts val="0"/>
              </a:spcBef>
              <a:spcAft>
                <a:spcPts val="0"/>
              </a:spcAft>
              <a:buSzPts val="2700"/>
              <a:buNone/>
              <a:defRPr/>
            </a:lvl8pPr>
            <a:lvl9pPr lvl="8" algn="l">
              <a:lnSpc>
                <a:spcPct val="100000"/>
              </a:lnSpc>
              <a:spcBef>
                <a:spcPts val="0"/>
              </a:spcBef>
              <a:spcAft>
                <a:spcPts val="0"/>
              </a:spcAft>
              <a:buSzPts val="2700"/>
              <a:buNone/>
              <a:defRPr/>
            </a:lvl9pPr>
          </a:lstStyle>
          <a:p/>
        </p:txBody>
      </p:sp>
      <p:sp>
        <p:nvSpPr>
          <p:cNvPr id="301" name="Google Shape;301;p70"/>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ind"/>
                <a:ea typeface="Hind"/>
                <a:cs typeface="Hind"/>
                <a:sym typeface="Hind"/>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ind"/>
                <a:ea typeface="Hind"/>
                <a:cs typeface="Hind"/>
                <a:sym typeface="Hind"/>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ind"/>
                <a:ea typeface="Hind"/>
                <a:cs typeface="Hind"/>
                <a:sym typeface="Hind"/>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ind"/>
                <a:ea typeface="Hind"/>
                <a:cs typeface="Hind"/>
                <a:sym typeface="Hind"/>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ind"/>
                <a:ea typeface="Hind"/>
                <a:cs typeface="Hind"/>
                <a:sym typeface="Hind"/>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ind"/>
                <a:ea typeface="Hind"/>
                <a:cs typeface="Hind"/>
                <a:sym typeface="Hind"/>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ind"/>
                <a:ea typeface="Hind"/>
                <a:cs typeface="Hind"/>
                <a:sym typeface="Hind"/>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ind"/>
                <a:ea typeface="Hind"/>
                <a:cs typeface="Hind"/>
                <a:sym typeface="Hind"/>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ind"/>
                <a:ea typeface="Hind"/>
                <a:cs typeface="Hind"/>
                <a:sym typeface="Hind"/>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1_1_1_1_1_1_2">
    <p:spTree>
      <p:nvGrpSpPr>
        <p:cNvPr id="302" name="Shape 302"/>
        <p:cNvGrpSpPr/>
        <p:nvPr/>
      </p:nvGrpSpPr>
      <p:grpSpPr>
        <a:xfrm>
          <a:off x="0" y="0"/>
          <a:ext cx="0" cy="0"/>
          <a:chOff x="0" y="0"/>
          <a:chExt cx="0" cy="0"/>
        </a:xfrm>
      </p:grpSpPr>
      <p:sp>
        <p:nvSpPr>
          <p:cNvPr id="303" name="Google Shape;303;p71"/>
          <p:cNvSpPr txBox="1"/>
          <p:nvPr>
            <p:ph type="ctrTitle"/>
          </p:nvPr>
        </p:nvSpPr>
        <p:spPr>
          <a:xfrm>
            <a:off x="715100" y="737750"/>
            <a:ext cx="4450800" cy="10563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5200"/>
              <a:buNone/>
              <a:defRPr sz="60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304" name="Google Shape;304;p71"/>
          <p:cNvSpPr txBox="1"/>
          <p:nvPr>
            <p:ph idx="1" type="subTitle"/>
          </p:nvPr>
        </p:nvSpPr>
        <p:spPr>
          <a:xfrm>
            <a:off x="715100" y="1903162"/>
            <a:ext cx="4450800" cy="792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305" name="Google Shape;305;p71"/>
          <p:cNvSpPr txBox="1"/>
          <p:nvPr/>
        </p:nvSpPr>
        <p:spPr>
          <a:xfrm>
            <a:off x="715100" y="3706250"/>
            <a:ext cx="4379400" cy="4470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300"/>
              </a:spcBef>
              <a:spcAft>
                <a:spcPts val="0"/>
              </a:spcAft>
              <a:buClr>
                <a:srgbClr val="000000"/>
              </a:buClr>
              <a:buSzPts val="1000"/>
              <a:buFont typeface="Arial"/>
              <a:buNone/>
            </a:pPr>
            <a:r>
              <a:rPr b="0" i="0" lang="en" sz="1000" u="none" cap="none" strike="noStrike">
                <a:solidFill>
                  <a:schemeClr val="dk1"/>
                </a:solidFill>
                <a:latin typeface="Hind"/>
                <a:ea typeface="Hind"/>
                <a:cs typeface="Hind"/>
                <a:sym typeface="Hind"/>
              </a:rPr>
              <a:t>CREDITS: This presentation template was created by </a:t>
            </a:r>
            <a:r>
              <a:rPr b="1" i="0" lang="en" sz="1000" u="sng" cap="none" strike="noStrike">
                <a:solidFill>
                  <a:schemeClr val="hlink"/>
                </a:solidFill>
                <a:latin typeface="Hind"/>
                <a:ea typeface="Hind"/>
                <a:cs typeface="Hind"/>
                <a:sym typeface="Hind"/>
                <a:hlinkClick r:id="rId2"/>
              </a:rPr>
              <a:t>Slidesgo</a:t>
            </a:r>
            <a:r>
              <a:rPr b="0" i="0" lang="en" sz="1000" u="sng" cap="none" strike="noStrike">
                <a:solidFill>
                  <a:schemeClr val="dk1"/>
                </a:solidFill>
                <a:latin typeface="Hind"/>
                <a:ea typeface="Hind"/>
                <a:cs typeface="Hind"/>
                <a:sym typeface="Hind"/>
              </a:rPr>
              <a:t>,</a:t>
            </a:r>
            <a:r>
              <a:rPr b="0" i="0" lang="en" sz="1000" u="none" cap="none" strike="noStrike">
                <a:solidFill>
                  <a:schemeClr val="dk1"/>
                </a:solidFill>
                <a:latin typeface="Hind"/>
                <a:ea typeface="Hind"/>
                <a:cs typeface="Hind"/>
                <a:sym typeface="Hind"/>
              </a:rPr>
              <a:t> including icons by </a:t>
            </a:r>
            <a:r>
              <a:rPr b="1" i="0" lang="en" sz="1000" u="sng" cap="none" strike="noStrike">
                <a:solidFill>
                  <a:schemeClr val="dk1"/>
                </a:solidFill>
                <a:latin typeface="Hind"/>
                <a:ea typeface="Hind"/>
                <a:cs typeface="Hind"/>
                <a:sym typeface="Hind"/>
                <a:hlinkClick r:id="rId3">
                  <a:extLst>
                    <a:ext uri="{A12FA001-AC4F-418D-AE19-62706E023703}">
                      <ahyp:hlinkClr val="tx"/>
                    </a:ext>
                  </a:extLst>
                </a:hlinkClick>
              </a:rPr>
              <a:t>Flaticon</a:t>
            </a:r>
            <a:r>
              <a:rPr b="0" i="0" lang="en" sz="1000" u="sng" cap="none" strike="noStrike">
                <a:solidFill>
                  <a:schemeClr val="dk1"/>
                </a:solidFill>
                <a:latin typeface="Hind"/>
                <a:ea typeface="Hind"/>
                <a:cs typeface="Hind"/>
                <a:sym typeface="Hind"/>
              </a:rPr>
              <a:t>,</a:t>
            </a:r>
            <a:r>
              <a:rPr b="0" i="0" lang="en" sz="1000" u="none" cap="none" strike="noStrike">
                <a:solidFill>
                  <a:schemeClr val="dk1"/>
                </a:solidFill>
                <a:latin typeface="Hind"/>
                <a:ea typeface="Hind"/>
                <a:cs typeface="Hind"/>
                <a:sym typeface="Hind"/>
              </a:rPr>
              <a:t> and infographics &amp; images by </a:t>
            </a:r>
            <a:r>
              <a:rPr b="1" i="0" lang="en" sz="1000" u="sng" cap="none" strike="noStrike">
                <a:solidFill>
                  <a:schemeClr val="dk1"/>
                </a:solidFill>
                <a:latin typeface="Hind"/>
                <a:ea typeface="Hind"/>
                <a:cs typeface="Hind"/>
                <a:sym typeface="Hind"/>
                <a:hlinkClick r:id="rId4">
                  <a:extLst>
                    <a:ext uri="{A12FA001-AC4F-418D-AE19-62706E023703}">
                      <ahyp:hlinkClr val="tx"/>
                    </a:ext>
                  </a:extLst>
                </a:hlinkClick>
              </a:rPr>
              <a:t>Freepik</a:t>
            </a:r>
            <a:endParaRPr b="1" i="0" sz="1000" u="sng" cap="none" strike="noStrike">
              <a:solidFill>
                <a:schemeClr val="dk1"/>
              </a:solidFill>
              <a:latin typeface="Hind"/>
              <a:ea typeface="Hind"/>
              <a:cs typeface="Hind"/>
              <a:sym typeface="Hind"/>
            </a:endParaRPr>
          </a:p>
        </p:txBody>
      </p:sp>
      <p:grpSp>
        <p:nvGrpSpPr>
          <p:cNvPr id="306" name="Google Shape;306;p71"/>
          <p:cNvGrpSpPr/>
          <p:nvPr/>
        </p:nvGrpSpPr>
        <p:grpSpPr>
          <a:xfrm flipH="1">
            <a:off x="272756" y="456637"/>
            <a:ext cx="54849" cy="275147"/>
            <a:chOff x="6711325" y="271875"/>
            <a:chExt cx="135900" cy="681900"/>
          </a:xfrm>
        </p:grpSpPr>
        <p:sp>
          <p:nvSpPr>
            <p:cNvPr id="307" name="Google Shape;307;p71"/>
            <p:cNvSpPr/>
            <p:nvPr/>
          </p:nvSpPr>
          <p:spPr>
            <a:xfrm>
              <a:off x="6711325" y="271875"/>
              <a:ext cx="135900" cy="1359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 name="Google Shape;308;p71"/>
            <p:cNvSpPr/>
            <p:nvPr/>
          </p:nvSpPr>
          <p:spPr>
            <a:xfrm>
              <a:off x="6711325" y="479925"/>
              <a:ext cx="135900" cy="1359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 name="Google Shape;309;p71"/>
            <p:cNvSpPr/>
            <p:nvPr/>
          </p:nvSpPr>
          <p:spPr>
            <a:xfrm>
              <a:off x="6711325" y="817875"/>
              <a:ext cx="135900" cy="1359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10" name="Google Shape;310;p71"/>
          <p:cNvSpPr/>
          <p:nvPr/>
        </p:nvSpPr>
        <p:spPr>
          <a:xfrm>
            <a:off x="0" y="3661021"/>
            <a:ext cx="600346" cy="1025857"/>
          </a:xfrm>
          <a:custGeom>
            <a:rect b="b" l="l" r="r" t="t"/>
            <a:pathLst>
              <a:path extrusionOk="0" h="198425" w="116121">
                <a:moveTo>
                  <a:pt x="58151" y="1"/>
                </a:moveTo>
                <a:cubicBezTo>
                  <a:pt x="57701" y="3842"/>
                  <a:pt x="57269" y="7453"/>
                  <a:pt x="56855" y="11069"/>
                </a:cubicBezTo>
                <a:cubicBezTo>
                  <a:pt x="54720" y="29617"/>
                  <a:pt x="46048" y="39006"/>
                  <a:pt x="28137" y="41971"/>
                </a:cubicBezTo>
                <a:cubicBezTo>
                  <a:pt x="24106" y="42638"/>
                  <a:pt x="20020" y="42956"/>
                  <a:pt x="15823" y="43448"/>
                </a:cubicBezTo>
                <a:cubicBezTo>
                  <a:pt x="21515" y="44316"/>
                  <a:pt x="27052" y="44867"/>
                  <a:pt x="32450" y="46053"/>
                </a:cubicBezTo>
                <a:cubicBezTo>
                  <a:pt x="40986" y="47928"/>
                  <a:pt x="48255" y="51983"/>
                  <a:pt x="52154" y="60264"/>
                </a:cubicBezTo>
                <a:cubicBezTo>
                  <a:pt x="53060" y="62189"/>
                  <a:pt x="53406" y="64898"/>
                  <a:pt x="52837" y="66916"/>
                </a:cubicBezTo>
                <a:cubicBezTo>
                  <a:pt x="49019" y="80452"/>
                  <a:pt x="40417" y="89809"/>
                  <a:pt x="26730" y="93350"/>
                </a:cubicBezTo>
                <a:cubicBezTo>
                  <a:pt x="17285" y="95794"/>
                  <a:pt x="7487" y="96882"/>
                  <a:pt x="1" y="98196"/>
                </a:cubicBezTo>
                <a:cubicBezTo>
                  <a:pt x="4145" y="98700"/>
                  <a:pt x="10624" y="99251"/>
                  <a:pt x="17019" y="100314"/>
                </a:cubicBezTo>
                <a:cubicBezTo>
                  <a:pt x="31765" y="102762"/>
                  <a:pt x="44006" y="108687"/>
                  <a:pt x="50872" y="123262"/>
                </a:cubicBezTo>
                <a:cubicBezTo>
                  <a:pt x="56817" y="135885"/>
                  <a:pt x="52047" y="142065"/>
                  <a:pt x="42298" y="148585"/>
                </a:cubicBezTo>
                <a:cubicBezTo>
                  <a:pt x="39115" y="150713"/>
                  <a:pt x="35049" y="151752"/>
                  <a:pt x="31236" y="152651"/>
                </a:cubicBezTo>
                <a:cubicBezTo>
                  <a:pt x="26415" y="153786"/>
                  <a:pt x="21439" y="154268"/>
                  <a:pt x="16071" y="155104"/>
                </a:cubicBezTo>
                <a:cubicBezTo>
                  <a:pt x="51696" y="157940"/>
                  <a:pt x="55410" y="169615"/>
                  <a:pt x="58322" y="198425"/>
                </a:cubicBezTo>
                <a:cubicBezTo>
                  <a:pt x="60456" y="166112"/>
                  <a:pt x="69000" y="157500"/>
                  <a:pt x="100652" y="154976"/>
                </a:cubicBezTo>
                <a:cubicBezTo>
                  <a:pt x="96415" y="154457"/>
                  <a:pt x="92795" y="154112"/>
                  <a:pt x="89206" y="153559"/>
                </a:cubicBezTo>
                <a:cubicBezTo>
                  <a:pt x="77338" y="151730"/>
                  <a:pt x="67089" y="147427"/>
                  <a:pt x="62639" y="135055"/>
                </a:cubicBezTo>
                <a:cubicBezTo>
                  <a:pt x="61952" y="133144"/>
                  <a:pt x="61863" y="130672"/>
                  <a:pt x="62414" y="128718"/>
                </a:cubicBezTo>
                <a:cubicBezTo>
                  <a:pt x="66365" y="114680"/>
                  <a:pt x="75656" y="105717"/>
                  <a:pt x="89700" y="102314"/>
                </a:cubicBezTo>
                <a:cubicBezTo>
                  <a:pt x="98863" y="100095"/>
                  <a:pt x="108311" y="99046"/>
                  <a:pt x="116121" y="97728"/>
                </a:cubicBezTo>
                <a:cubicBezTo>
                  <a:pt x="112483" y="97396"/>
                  <a:pt x="107250" y="97123"/>
                  <a:pt x="102076" y="96405"/>
                </a:cubicBezTo>
                <a:cubicBezTo>
                  <a:pt x="91125" y="94888"/>
                  <a:pt x="80283" y="92551"/>
                  <a:pt x="72211" y="84305"/>
                </a:cubicBezTo>
                <a:cubicBezTo>
                  <a:pt x="56153" y="67901"/>
                  <a:pt x="60585" y="54182"/>
                  <a:pt x="81197" y="46941"/>
                </a:cubicBezTo>
                <a:cubicBezTo>
                  <a:pt x="87158" y="44847"/>
                  <a:pt x="93716" y="44451"/>
                  <a:pt x="99637" y="43346"/>
                </a:cubicBezTo>
                <a:cubicBezTo>
                  <a:pt x="96455" y="42972"/>
                  <a:pt x="92844" y="42574"/>
                  <a:pt x="89238" y="42118"/>
                </a:cubicBezTo>
                <a:cubicBezTo>
                  <a:pt x="72438" y="39991"/>
                  <a:pt x="63969" y="32414"/>
                  <a:pt x="60398" y="15888"/>
                </a:cubicBezTo>
                <a:cubicBezTo>
                  <a:pt x="59291" y="10757"/>
                  <a:pt x="58903" y="5470"/>
                  <a:pt x="5815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 name="Google Shape;311;p7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ind"/>
                <a:ea typeface="Hind"/>
                <a:cs typeface="Hind"/>
                <a:sym typeface="Hind"/>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ind"/>
                <a:ea typeface="Hind"/>
                <a:cs typeface="Hind"/>
                <a:sym typeface="Hind"/>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ind"/>
                <a:ea typeface="Hind"/>
                <a:cs typeface="Hind"/>
                <a:sym typeface="Hind"/>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ind"/>
                <a:ea typeface="Hind"/>
                <a:cs typeface="Hind"/>
                <a:sym typeface="Hind"/>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ind"/>
                <a:ea typeface="Hind"/>
                <a:cs typeface="Hind"/>
                <a:sym typeface="Hind"/>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ind"/>
                <a:ea typeface="Hind"/>
                <a:cs typeface="Hind"/>
                <a:sym typeface="Hind"/>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ind"/>
                <a:ea typeface="Hind"/>
                <a:cs typeface="Hind"/>
                <a:sym typeface="Hind"/>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ind"/>
                <a:ea typeface="Hind"/>
                <a:cs typeface="Hind"/>
                <a:sym typeface="Hind"/>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ind"/>
                <a:ea typeface="Hind"/>
                <a:cs typeface="Hind"/>
                <a:sym typeface="Hind"/>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_1_1_1_1_1_1">
    <p:spTree>
      <p:nvGrpSpPr>
        <p:cNvPr id="312" name="Shape 312"/>
        <p:cNvGrpSpPr/>
        <p:nvPr/>
      </p:nvGrpSpPr>
      <p:grpSpPr>
        <a:xfrm>
          <a:off x="0" y="0"/>
          <a:ext cx="0" cy="0"/>
          <a:chOff x="0" y="0"/>
          <a:chExt cx="0" cy="0"/>
        </a:xfrm>
      </p:grpSpPr>
      <p:pic>
        <p:nvPicPr>
          <p:cNvPr id="313" name="Google Shape;313;p72"/>
          <p:cNvPicPr preferRelativeResize="0"/>
          <p:nvPr/>
        </p:nvPicPr>
        <p:blipFill rotWithShape="1">
          <a:blip r:embed="rId2">
            <a:alphaModFix/>
          </a:blip>
          <a:srcRect b="0" l="0" r="0" t="0"/>
          <a:stretch/>
        </p:blipFill>
        <p:spPr>
          <a:xfrm>
            <a:off x="-2311570" y="2116828"/>
            <a:ext cx="3026666" cy="3026664"/>
          </a:xfrm>
          <a:prstGeom prst="rect">
            <a:avLst/>
          </a:prstGeom>
          <a:noFill/>
          <a:ln>
            <a:noFill/>
          </a:ln>
        </p:spPr>
      </p:pic>
      <p:sp>
        <p:nvSpPr>
          <p:cNvPr id="314" name="Google Shape;314;p72"/>
          <p:cNvSpPr/>
          <p:nvPr/>
        </p:nvSpPr>
        <p:spPr>
          <a:xfrm>
            <a:off x="8464250" y="-4"/>
            <a:ext cx="600346" cy="1025857"/>
          </a:xfrm>
          <a:custGeom>
            <a:rect b="b" l="l" r="r" t="t"/>
            <a:pathLst>
              <a:path extrusionOk="0" h="198425" w="116121">
                <a:moveTo>
                  <a:pt x="58151" y="1"/>
                </a:moveTo>
                <a:cubicBezTo>
                  <a:pt x="57701" y="3842"/>
                  <a:pt x="57269" y="7453"/>
                  <a:pt x="56855" y="11069"/>
                </a:cubicBezTo>
                <a:cubicBezTo>
                  <a:pt x="54720" y="29617"/>
                  <a:pt x="46048" y="39006"/>
                  <a:pt x="28137" y="41971"/>
                </a:cubicBezTo>
                <a:cubicBezTo>
                  <a:pt x="24106" y="42638"/>
                  <a:pt x="20020" y="42956"/>
                  <a:pt x="15823" y="43448"/>
                </a:cubicBezTo>
                <a:cubicBezTo>
                  <a:pt x="21515" y="44316"/>
                  <a:pt x="27052" y="44867"/>
                  <a:pt x="32450" y="46053"/>
                </a:cubicBezTo>
                <a:cubicBezTo>
                  <a:pt x="40986" y="47928"/>
                  <a:pt x="48255" y="51983"/>
                  <a:pt x="52154" y="60264"/>
                </a:cubicBezTo>
                <a:cubicBezTo>
                  <a:pt x="53060" y="62189"/>
                  <a:pt x="53406" y="64898"/>
                  <a:pt x="52837" y="66916"/>
                </a:cubicBezTo>
                <a:cubicBezTo>
                  <a:pt x="49019" y="80452"/>
                  <a:pt x="40417" y="89809"/>
                  <a:pt x="26730" y="93350"/>
                </a:cubicBezTo>
                <a:cubicBezTo>
                  <a:pt x="17285" y="95794"/>
                  <a:pt x="7487" y="96882"/>
                  <a:pt x="1" y="98196"/>
                </a:cubicBezTo>
                <a:cubicBezTo>
                  <a:pt x="4145" y="98700"/>
                  <a:pt x="10624" y="99251"/>
                  <a:pt x="17019" y="100314"/>
                </a:cubicBezTo>
                <a:cubicBezTo>
                  <a:pt x="31765" y="102762"/>
                  <a:pt x="44006" y="108687"/>
                  <a:pt x="50872" y="123262"/>
                </a:cubicBezTo>
                <a:cubicBezTo>
                  <a:pt x="56817" y="135885"/>
                  <a:pt x="52047" y="142065"/>
                  <a:pt x="42298" y="148585"/>
                </a:cubicBezTo>
                <a:cubicBezTo>
                  <a:pt x="39115" y="150713"/>
                  <a:pt x="35049" y="151752"/>
                  <a:pt x="31236" y="152651"/>
                </a:cubicBezTo>
                <a:cubicBezTo>
                  <a:pt x="26415" y="153786"/>
                  <a:pt x="21439" y="154268"/>
                  <a:pt x="16071" y="155104"/>
                </a:cubicBezTo>
                <a:cubicBezTo>
                  <a:pt x="51696" y="157940"/>
                  <a:pt x="55410" y="169615"/>
                  <a:pt x="58322" y="198425"/>
                </a:cubicBezTo>
                <a:cubicBezTo>
                  <a:pt x="60456" y="166112"/>
                  <a:pt x="69000" y="157500"/>
                  <a:pt x="100652" y="154976"/>
                </a:cubicBezTo>
                <a:cubicBezTo>
                  <a:pt x="96415" y="154457"/>
                  <a:pt x="92795" y="154112"/>
                  <a:pt x="89206" y="153559"/>
                </a:cubicBezTo>
                <a:cubicBezTo>
                  <a:pt x="77338" y="151730"/>
                  <a:pt x="67089" y="147427"/>
                  <a:pt x="62639" y="135055"/>
                </a:cubicBezTo>
                <a:cubicBezTo>
                  <a:pt x="61952" y="133144"/>
                  <a:pt x="61863" y="130672"/>
                  <a:pt x="62414" y="128718"/>
                </a:cubicBezTo>
                <a:cubicBezTo>
                  <a:pt x="66365" y="114680"/>
                  <a:pt x="75656" y="105717"/>
                  <a:pt x="89700" y="102314"/>
                </a:cubicBezTo>
                <a:cubicBezTo>
                  <a:pt x="98863" y="100095"/>
                  <a:pt x="108311" y="99046"/>
                  <a:pt x="116121" y="97728"/>
                </a:cubicBezTo>
                <a:cubicBezTo>
                  <a:pt x="112483" y="97396"/>
                  <a:pt x="107250" y="97123"/>
                  <a:pt x="102076" y="96405"/>
                </a:cubicBezTo>
                <a:cubicBezTo>
                  <a:pt x="91125" y="94888"/>
                  <a:pt x="80283" y="92551"/>
                  <a:pt x="72211" y="84305"/>
                </a:cubicBezTo>
                <a:cubicBezTo>
                  <a:pt x="56153" y="67901"/>
                  <a:pt x="60585" y="54182"/>
                  <a:pt x="81197" y="46941"/>
                </a:cubicBezTo>
                <a:cubicBezTo>
                  <a:pt x="87158" y="44847"/>
                  <a:pt x="93716" y="44451"/>
                  <a:pt x="99637" y="43346"/>
                </a:cubicBezTo>
                <a:cubicBezTo>
                  <a:pt x="96455" y="42972"/>
                  <a:pt x="92844" y="42574"/>
                  <a:pt x="89238" y="42118"/>
                </a:cubicBezTo>
                <a:cubicBezTo>
                  <a:pt x="72438" y="39991"/>
                  <a:pt x="63969" y="32414"/>
                  <a:pt x="60398" y="15888"/>
                </a:cubicBezTo>
                <a:cubicBezTo>
                  <a:pt x="59291" y="10757"/>
                  <a:pt x="58903" y="5470"/>
                  <a:pt x="5815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15" name="Google Shape;315;p72"/>
          <p:cNvGrpSpPr/>
          <p:nvPr/>
        </p:nvGrpSpPr>
        <p:grpSpPr>
          <a:xfrm flipH="1">
            <a:off x="8737006" y="1234562"/>
            <a:ext cx="54849" cy="275147"/>
            <a:chOff x="6711325" y="271875"/>
            <a:chExt cx="135900" cy="681900"/>
          </a:xfrm>
        </p:grpSpPr>
        <p:sp>
          <p:nvSpPr>
            <p:cNvPr id="316" name="Google Shape;316;p72"/>
            <p:cNvSpPr/>
            <p:nvPr/>
          </p:nvSpPr>
          <p:spPr>
            <a:xfrm>
              <a:off x="6711325" y="271875"/>
              <a:ext cx="135900" cy="1359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7" name="Google Shape;317;p72"/>
            <p:cNvSpPr/>
            <p:nvPr/>
          </p:nvSpPr>
          <p:spPr>
            <a:xfrm>
              <a:off x="6711325" y="479925"/>
              <a:ext cx="135900" cy="1359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 name="Google Shape;318;p72"/>
            <p:cNvSpPr/>
            <p:nvPr/>
          </p:nvSpPr>
          <p:spPr>
            <a:xfrm>
              <a:off x="6711325" y="817875"/>
              <a:ext cx="135900" cy="1359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19" name="Google Shape;319;p72"/>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ind"/>
                <a:ea typeface="Hind"/>
                <a:cs typeface="Hind"/>
                <a:sym typeface="Hind"/>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ind"/>
                <a:ea typeface="Hind"/>
                <a:cs typeface="Hind"/>
                <a:sym typeface="Hind"/>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ind"/>
                <a:ea typeface="Hind"/>
                <a:cs typeface="Hind"/>
                <a:sym typeface="Hind"/>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ind"/>
                <a:ea typeface="Hind"/>
                <a:cs typeface="Hind"/>
                <a:sym typeface="Hind"/>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ind"/>
                <a:ea typeface="Hind"/>
                <a:cs typeface="Hind"/>
                <a:sym typeface="Hind"/>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ind"/>
                <a:ea typeface="Hind"/>
                <a:cs typeface="Hind"/>
                <a:sym typeface="Hind"/>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ind"/>
                <a:ea typeface="Hind"/>
                <a:cs typeface="Hind"/>
                <a:sym typeface="Hind"/>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ind"/>
                <a:ea typeface="Hind"/>
                <a:cs typeface="Hind"/>
                <a:sym typeface="Hind"/>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ind"/>
                <a:ea typeface="Hind"/>
                <a:cs typeface="Hind"/>
                <a:sym typeface="Hind"/>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LANK_1_1_1_1_1_1_1_1">
    <p:spTree>
      <p:nvGrpSpPr>
        <p:cNvPr id="320" name="Shape 320"/>
        <p:cNvGrpSpPr/>
        <p:nvPr/>
      </p:nvGrpSpPr>
      <p:grpSpPr>
        <a:xfrm>
          <a:off x="0" y="0"/>
          <a:ext cx="0" cy="0"/>
          <a:chOff x="0" y="0"/>
          <a:chExt cx="0" cy="0"/>
        </a:xfrm>
      </p:grpSpPr>
      <p:sp>
        <p:nvSpPr>
          <p:cNvPr id="321" name="Google Shape;321;p73"/>
          <p:cNvSpPr/>
          <p:nvPr/>
        </p:nvSpPr>
        <p:spPr>
          <a:xfrm>
            <a:off x="8500015" y="2205409"/>
            <a:ext cx="600346" cy="1025857"/>
          </a:xfrm>
          <a:custGeom>
            <a:rect b="b" l="l" r="r" t="t"/>
            <a:pathLst>
              <a:path extrusionOk="0" h="198425" w="116121">
                <a:moveTo>
                  <a:pt x="58151" y="1"/>
                </a:moveTo>
                <a:cubicBezTo>
                  <a:pt x="57701" y="3842"/>
                  <a:pt x="57269" y="7453"/>
                  <a:pt x="56855" y="11069"/>
                </a:cubicBezTo>
                <a:cubicBezTo>
                  <a:pt x="54720" y="29617"/>
                  <a:pt x="46048" y="39006"/>
                  <a:pt x="28137" y="41971"/>
                </a:cubicBezTo>
                <a:cubicBezTo>
                  <a:pt x="24106" y="42638"/>
                  <a:pt x="20020" y="42956"/>
                  <a:pt x="15823" y="43448"/>
                </a:cubicBezTo>
                <a:cubicBezTo>
                  <a:pt x="21515" y="44316"/>
                  <a:pt x="27052" y="44867"/>
                  <a:pt x="32450" y="46053"/>
                </a:cubicBezTo>
                <a:cubicBezTo>
                  <a:pt x="40986" y="47928"/>
                  <a:pt x="48255" y="51983"/>
                  <a:pt x="52154" y="60264"/>
                </a:cubicBezTo>
                <a:cubicBezTo>
                  <a:pt x="53060" y="62189"/>
                  <a:pt x="53406" y="64898"/>
                  <a:pt x="52837" y="66916"/>
                </a:cubicBezTo>
                <a:cubicBezTo>
                  <a:pt x="49019" y="80452"/>
                  <a:pt x="40417" y="89809"/>
                  <a:pt x="26730" y="93350"/>
                </a:cubicBezTo>
                <a:cubicBezTo>
                  <a:pt x="17285" y="95794"/>
                  <a:pt x="7487" y="96882"/>
                  <a:pt x="1" y="98196"/>
                </a:cubicBezTo>
                <a:cubicBezTo>
                  <a:pt x="4145" y="98700"/>
                  <a:pt x="10624" y="99251"/>
                  <a:pt x="17019" y="100314"/>
                </a:cubicBezTo>
                <a:cubicBezTo>
                  <a:pt x="31765" y="102762"/>
                  <a:pt x="44006" y="108687"/>
                  <a:pt x="50872" y="123262"/>
                </a:cubicBezTo>
                <a:cubicBezTo>
                  <a:pt x="56817" y="135885"/>
                  <a:pt x="52047" y="142065"/>
                  <a:pt x="42298" y="148585"/>
                </a:cubicBezTo>
                <a:cubicBezTo>
                  <a:pt x="39115" y="150713"/>
                  <a:pt x="35049" y="151752"/>
                  <a:pt x="31236" y="152651"/>
                </a:cubicBezTo>
                <a:cubicBezTo>
                  <a:pt x="26415" y="153786"/>
                  <a:pt x="21439" y="154268"/>
                  <a:pt x="16071" y="155104"/>
                </a:cubicBezTo>
                <a:cubicBezTo>
                  <a:pt x="51696" y="157940"/>
                  <a:pt x="55410" y="169615"/>
                  <a:pt x="58322" y="198425"/>
                </a:cubicBezTo>
                <a:cubicBezTo>
                  <a:pt x="60456" y="166112"/>
                  <a:pt x="69000" y="157500"/>
                  <a:pt x="100652" y="154976"/>
                </a:cubicBezTo>
                <a:cubicBezTo>
                  <a:pt x="96415" y="154457"/>
                  <a:pt x="92795" y="154112"/>
                  <a:pt x="89206" y="153559"/>
                </a:cubicBezTo>
                <a:cubicBezTo>
                  <a:pt x="77338" y="151730"/>
                  <a:pt x="67089" y="147427"/>
                  <a:pt x="62639" y="135055"/>
                </a:cubicBezTo>
                <a:cubicBezTo>
                  <a:pt x="61952" y="133144"/>
                  <a:pt x="61863" y="130672"/>
                  <a:pt x="62414" y="128718"/>
                </a:cubicBezTo>
                <a:cubicBezTo>
                  <a:pt x="66365" y="114680"/>
                  <a:pt x="75656" y="105717"/>
                  <a:pt x="89700" y="102314"/>
                </a:cubicBezTo>
                <a:cubicBezTo>
                  <a:pt x="98863" y="100095"/>
                  <a:pt x="108311" y="99046"/>
                  <a:pt x="116121" y="97728"/>
                </a:cubicBezTo>
                <a:cubicBezTo>
                  <a:pt x="112483" y="97396"/>
                  <a:pt x="107250" y="97123"/>
                  <a:pt x="102076" y="96405"/>
                </a:cubicBezTo>
                <a:cubicBezTo>
                  <a:pt x="91125" y="94888"/>
                  <a:pt x="80283" y="92551"/>
                  <a:pt x="72211" y="84305"/>
                </a:cubicBezTo>
                <a:cubicBezTo>
                  <a:pt x="56153" y="67901"/>
                  <a:pt x="60585" y="54182"/>
                  <a:pt x="81197" y="46941"/>
                </a:cubicBezTo>
                <a:cubicBezTo>
                  <a:pt x="87158" y="44847"/>
                  <a:pt x="93716" y="44451"/>
                  <a:pt x="99637" y="43346"/>
                </a:cubicBezTo>
                <a:cubicBezTo>
                  <a:pt x="96455" y="42972"/>
                  <a:pt x="92844" y="42574"/>
                  <a:pt x="89238" y="42118"/>
                </a:cubicBezTo>
                <a:cubicBezTo>
                  <a:pt x="72438" y="39991"/>
                  <a:pt x="63969" y="32414"/>
                  <a:pt x="60398" y="15888"/>
                </a:cubicBezTo>
                <a:cubicBezTo>
                  <a:pt x="59291" y="10757"/>
                  <a:pt x="58903" y="5470"/>
                  <a:pt x="5815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22" name="Google Shape;322;p73"/>
          <p:cNvGrpSpPr/>
          <p:nvPr/>
        </p:nvGrpSpPr>
        <p:grpSpPr>
          <a:xfrm flipH="1">
            <a:off x="8772764" y="115375"/>
            <a:ext cx="54849" cy="275147"/>
            <a:chOff x="6711325" y="271875"/>
            <a:chExt cx="135900" cy="681900"/>
          </a:xfrm>
        </p:grpSpPr>
        <p:sp>
          <p:nvSpPr>
            <p:cNvPr id="323" name="Google Shape;323;p73"/>
            <p:cNvSpPr/>
            <p:nvPr/>
          </p:nvSpPr>
          <p:spPr>
            <a:xfrm>
              <a:off x="6711325" y="271875"/>
              <a:ext cx="135900" cy="1359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4" name="Google Shape;324;p73"/>
            <p:cNvSpPr/>
            <p:nvPr/>
          </p:nvSpPr>
          <p:spPr>
            <a:xfrm>
              <a:off x="6711325" y="479925"/>
              <a:ext cx="135900" cy="1359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5" name="Google Shape;325;p73"/>
            <p:cNvSpPr/>
            <p:nvPr/>
          </p:nvSpPr>
          <p:spPr>
            <a:xfrm>
              <a:off x="6711325" y="817875"/>
              <a:ext cx="135900" cy="1359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26" name="Google Shape;326;p73"/>
          <p:cNvGrpSpPr/>
          <p:nvPr/>
        </p:nvGrpSpPr>
        <p:grpSpPr>
          <a:xfrm rot="10800000">
            <a:off x="8772764" y="4753000"/>
            <a:ext cx="54849" cy="275147"/>
            <a:chOff x="6711325" y="271875"/>
            <a:chExt cx="135900" cy="681900"/>
          </a:xfrm>
        </p:grpSpPr>
        <p:sp>
          <p:nvSpPr>
            <p:cNvPr id="327" name="Google Shape;327;p73"/>
            <p:cNvSpPr/>
            <p:nvPr/>
          </p:nvSpPr>
          <p:spPr>
            <a:xfrm>
              <a:off x="6711325" y="271875"/>
              <a:ext cx="135900" cy="1359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8" name="Google Shape;328;p73"/>
            <p:cNvSpPr/>
            <p:nvPr/>
          </p:nvSpPr>
          <p:spPr>
            <a:xfrm>
              <a:off x="6711325" y="479925"/>
              <a:ext cx="135900" cy="1359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9" name="Google Shape;329;p73"/>
            <p:cNvSpPr/>
            <p:nvPr/>
          </p:nvSpPr>
          <p:spPr>
            <a:xfrm>
              <a:off x="6711325" y="817875"/>
              <a:ext cx="135900" cy="1359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30" name="Google Shape;330;p73"/>
          <p:cNvSpPr/>
          <p:nvPr/>
        </p:nvSpPr>
        <p:spPr>
          <a:xfrm>
            <a:off x="52210" y="2205396"/>
            <a:ext cx="600346" cy="1025857"/>
          </a:xfrm>
          <a:custGeom>
            <a:rect b="b" l="l" r="r" t="t"/>
            <a:pathLst>
              <a:path extrusionOk="0" h="198425" w="116121">
                <a:moveTo>
                  <a:pt x="58151" y="1"/>
                </a:moveTo>
                <a:cubicBezTo>
                  <a:pt x="57701" y="3842"/>
                  <a:pt x="57269" y="7453"/>
                  <a:pt x="56855" y="11069"/>
                </a:cubicBezTo>
                <a:cubicBezTo>
                  <a:pt x="54720" y="29617"/>
                  <a:pt x="46048" y="39006"/>
                  <a:pt x="28137" y="41971"/>
                </a:cubicBezTo>
                <a:cubicBezTo>
                  <a:pt x="24106" y="42638"/>
                  <a:pt x="20020" y="42956"/>
                  <a:pt x="15823" y="43448"/>
                </a:cubicBezTo>
                <a:cubicBezTo>
                  <a:pt x="21515" y="44316"/>
                  <a:pt x="27052" y="44867"/>
                  <a:pt x="32450" y="46053"/>
                </a:cubicBezTo>
                <a:cubicBezTo>
                  <a:pt x="40986" y="47928"/>
                  <a:pt x="48255" y="51983"/>
                  <a:pt x="52154" y="60264"/>
                </a:cubicBezTo>
                <a:cubicBezTo>
                  <a:pt x="53060" y="62189"/>
                  <a:pt x="53406" y="64898"/>
                  <a:pt x="52837" y="66916"/>
                </a:cubicBezTo>
                <a:cubicBezTo>
                  <a:pt x="49019" y="80452"/>
                  <a:pt x="40417" y="89809"/>
                  <a:pt x="26730" y="93350"/>
                </a:cubicBezTo>
                <a:cubicBezTo>
                  <a:pt x="17285" y="95794"/>
                  <a:pt x="7487" y="96882"/>
                  <a:pt x="1" y="98196"/>
                </a:cubicBezTo>
                <a:cubicBezTo>
                  <a:pt x="4145" y="98700"/>
                  <a:pt x="10624" y="99251"/>
                  <a:pt x="17019" y="100314"/>
                </a:cubicBezTo>
                <a:cubicBezTo>
                  <a:pt x="31765" y="102762"/>
                  <a:pt x="44006" y="108687"/>
                  <a:pt x="50872" y="123262"/>
                </a:cubicBezTo>
                <a:cubicBezTo>
                  <a:pt x="56817" y="135885"/>
                  <a:pt x="52047" y="142065"/>
                  <a:pt x="42298" y="148585"/>
                </a:cubicBezTo>
                <a:cubicBezTo>
                  <a:pt x="39115" y="150713"/>
                  <a:pt x="35049" y="151752"/>
                  <a:pt x="31236" y="152651"/>
                </a:cubicBezTo>
                <a:cubicBezTo>
                  <a:pt x="26415" y="153786"/>
                  <a:pt x="21439" y="154268"/>
                  <a:pt x="16071" y="155104"/>
                </a:cubicBezTo>
                <a:cubicBezTo>
                  <a:pt x="51696" y="157940"/>
                  <a:pt x="55410" y="169615"/>
                  <a:pt x="58322" y="198425"/>
                </a:cubicBezTo>
                <a:cubicBezTo>
                  <a:pt x="60456" y="166112"/>
                  <a:pt x="69000" y="157500"/>
                  <a:pt x="100652" y="154976"/>
                </a:cubicBezTo>
                <a:cubicBezTo>
                  <a:pt x="96415" y="154457"/>
                  <a:pt x="92795" y="154112"/>
                  <a:pt x="89206" y="153559"/>
                </a:cubicBezTo>
                <a:cubicBezTo>
                  <a:pt x="77338" y="151730"/>
                  <a:pt x="67089" y="147427"/>
                  <a:pt x="62639" y="135055"/>
                </a:cubicBezTo>
                <a:cubicBezTo>
                  <a:pt x="61952" y="133144"/>
                  <a:pt x="61863" y="130672"/>
                  <a:pt x="62414" y="128718"/>
                </a:cubicBezTo>
                <a:cubicBezTo>
                  <a:pt x="66365" y="114680"/>
                  <a:pt x="75656" y="105717"/>
                  <a:pt x="89700" y="102314"/>
                </a:cubicBezTo>
                <a:cubicBezTo>
                  <a:pt x="98863" y="100095"/>
                  <a:pt x="108311" y="99046"/>
                  <a:pt x="116121" y="97728"/>
                </a:cubicBezTo>
                <a:cubicBezTo>
                  <a:pt x="112483" y="97396"/>
                  <a:pt x="107250" y="97123"/>
                  <a:pt x="102076" y="96405"/>
                </a:cubicBezTo>
                <a:cubicBezTo>
                  <a:pt x="91125" y="94888"/>
                  <a:pt x="80283" y="92551"/>
                  <a:pt x="72211" y="84305"/>
                </a:cubicBezTo>
                <a:cubicBezTo>
                  <a:pt x="56153" y="67901"/>
                  <a:pt x="60585" y="54182"/>
                  <a:pt x="81197" y="46941"/>
                </a:cubicBezTo>
                <a:cubicBezTo>
                  <a:pt x="87158" y="44847"/>
                  <a:pt x="93716" y="44451"/>
                  <a:pt x="99637" y="43346"/>
                </a:cubicBezTo>
                <a:cubicBezTo>
                  <a:pt x="96455" y="42972"/>
                  <a:pt x="92844" y="42574"/>
                  <a:pt x="89238" y="42118"/>
                </a:cubicBezTo>
                <a:cubicBezTo>
                  <a:pt x="72438" y="39991"/>
                  <a:pt x="63969" y="32414"/>
                  <a:pt x="60398" y="15888"/>
                </a:cubicBezTo>
                <a:cubicBezTo>
                  <a:pt x="59291" y="10757"/>
                  <a:pt x="58903" y="5470"/>
                  <a:pt x="5815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31" name="Google Shape;331;p73"/>
          <p:cNvGrpSpPr/>
          <p:nvPr/>
        </p:nvGrpSpPr>
        <p:grpSpPr>
          <a:xfrm flipH="1">
            <a:off x="324959" y="115362"/>
            <a:ext cx="54849" cy="275147"/>
            <a:chOff x="6711325" y="271875"/>
            <a:chExt cx="135900" cy="681900"/>
          </a:xfrm>
        </p:grpSpPr>
        <p:sp>
          <p:nvSpPr>
            <p:cNvPr id="332" name="Google Shape;332;p73"/>
            <p:cNvSpPr/>
            <p:nvPr/>
          </p:nvSpPr>
          <p:spPr>
            <a:xfrm>
              <a:off x="6711325" y="271875"/>
              <a:ext cx="135900" cy="1359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3" name="Google Shape;333;p73"/>
            <p:cNvSpPr/>
            <p:nvPr/>
          </p:nvSpPr>
          <p:spPr>
            <a:xfrm>
              <a:off x="6711325" y="479925"/>
              <a:ext cx="135900" cy="1359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4" name="Google Shape;334;p73"/>
            <p:cNvSpPr/>
            <p:nvPr/>
          </p:nvSpPr>
          <p:spPr>
            <a:xfrm>
              <a:off x="6711325" y="817875"/>
              <a:ext cx="135900" cy="1359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35" name="Google Shape;335;p73"/>
          <p:cNvGrpSpPr/>
          <p:nvPr/>
        </p:nvGrpSpPr>
        <p:grpSpPr>
          <a:xfrm rot="10800000">
            <a:off x="324959" y="4752987"/>
            <a:ext cx="54849" cy="275147"/>
            <a:chOff x="6711325" y="271875"/>
            <a:chExt cx="135900" cy="681900"/>
          </a:xfrm>
        </p:grpSpPr>
        <p:sp>
          <p:nvSpPr>
            <p:cNvPr id="336" name="Google Shape;336;p73"/>
            <p:cNvSpPr/>
            <p:nvPr/>
          </p:nvSpPr>
          <p:spPr>
            <a:xfrm>
              <a:off x="6711325" y="271875"/>
              <a:ext cx="135900" cy="1359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 name="Google Shape;337;p73"/>
            <p:cNvSpPr/>
            <p:nvPr/>
          </p:nvSpPr>
          <p:spPr>
            <a:xfrm>
              <a:off x="6711325" y="479925"/>
              <a:ext cx="135900" cy="1359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 name="Google Shape;338;p73"/>
            <p:cNvSpPr/>
            <p:nvPr/>
          </p:nvSpPr>
          <p:spPr>
            <a:xfrm>
              <a:off x="6711325" y="817875"/>
              <a:ext cx="135900" cy="1359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39" name="Google Shape;339;p7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ind"/>
                <a:ea typeface="Hind"/>
                <a:cs typeface="Hind"/>
                <a:sym typeface="Hind"/>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ind"/>
                <a:ea typeface="Hind"/>
                <a:cs typeface="Hind"/>
                <a:sym typeface="Hind"/>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ind"/>
                <a:ea typeface="Hind"/>
                <a:cs typeface="Hind"/>
                <a:sym typeface="Hind"/>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ind"/>
                <a:ea typeface="Hind"/>
                <a:cs typeface="Hind"/>
                <a:sym typeface="Hind"/>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ind"/>
                <a:ea typeface="Hind"/>
                <a:cs typeface="Hind"/>
                <a:sym typeface="Hind"/>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ind"/>
                <a:ea typeface="Hind"/>
                <a:cs typeface="Hind"/>
                <a:sym typeface="Hind"/>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ind"/>
                <a:ea typeface="Hind"/>
                <a:cs typeface="Hind"/>
                <a:sym typeface="Hind"/>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ind"/>
                <a:ea typeface="Hind"/>
                <a:cs typeface="Hind"/>
                <a:sym typeface="Hind"/>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ind"/>
                <a:ea typeface="Hind"/>
                <a:cs typeface="Hind"/>
                <a:sym typeface="Hind"/>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5" name="Shape 25"/>
        <p:cNvGrpSpPr/>
        <p:nvPr/>
      </p:nvGrpSpPr>
      <p:grpSpPr>
        <a:xfrm>
          <a:off x="0" y="0"/>
          <a:ext cx="0" cy="0"/>
          <a:chOff x="0" y="0"/>
          <a:chExt cx="0" cy="0"/>
        </a:xfrm>
      </p:grpSpPr>
      <p:sp>
        <p:nvSpPr>
          <p:cNvPr id="26" name="Google Shape;26;p39"/>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27" name="Google Shape;27;p3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44" name="Shape 344"/>
        <p:cNvGrpSpPr/>
        <p:nvPr/>
      </p:nvGrpSpPr>
      <p:grpSpPr>
        <a:xfrm>
          <a:off x="0" y="0"/>
          <a:ext cx="0" cy="0"/>
          <a:chOff x="0" y="0"/>
          <a:chExt cx="0" cy="0"/>
        </a:xfrm>
      </p:grpSpPr>
      <p:sp>
        <p:nvSpPr>
          <p:cNvPr id="345" name="Google Shape;345;g29d66e44e9c_0_81"/>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346" name="Google Shape;346;g29d66e44e9c_0_81"/>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347" name="Google Shape;347;g29d66e44e9c_0_8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8" name="Shape 348"/>
        <p:cNvGrpSpPr/>
        <p:nvPr/>
      </p:nvGrpSpPr>
      <p:grpSpPr>
        <a:xfrm>
          <a:off x="0" y="0"/>
          <a:ext cx="0" cy="0"/>
          <a:chOff x="0" y="0"/>
          <a:chExt cx="0" cy="0"/>
        </a:xfrm>
      </p:grpSpPr>
      <p:sp>
        <p:nvSpPr>
          <p:cNvPr id="349" name="Google Shape;349;g29d66e44e9c_0_8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350" name="Google Shape;350;g29d66e44e9c_0_8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1_1">
    <p:spTree>
      <p:nvGrpSpPr>
        <p:cNvPr id="351" name="Shape 351"/>
        <p:cNvGrpSpPr/>
        <p:nvPr/>
      </p:nvGrpSpPr>
      <p:grpSpPr>
        <a:xfrm>
          <a:off x="0" y="0"/>
          <a:ext cx="0" cy="0"/>
          <a:chOff x="0" y="0"/>
          <a:chExt cx="0" cy="0"/>
        </a:xfrm>
      </p:grpSpPr>
      <p:sp>
        <p:nvSpPr>
          <p:cNvPr id="352" name="Google Shape;352;g29d66e44e9c_0_88"/>
          <p:cNvSpPr txBox="1"/>
          <p:nvPr>
            <p:ph idx="1" type="subTitle"/>
          </p:nvPr>
        </p:nvSpPr>
        <p:spPr>
          <a:xfrm>
            <a:off x="722375" y="1307600"/>
            <a:ext cx="4350600" cy="11211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rgbClr val="191919"/>
              </a:buClr>
              <a:buSzPts val="1400"/>
              <a:buFont typeface="Anaheim"/>
              <a:buChar char="●"/>
              <a:defRPr/>
            </a:lvl1pPr>
            <a:lvl2pPr lvl="1" rtl="0" algn="l">
              <a:lnSpc>
                <a:spcPct val="100000"/>
              </a:lnSpc>
              <a:spcBef>
                <a:spcPts val="0"/>
              </a:spcBef>
              <a:spcAft>
                <a:spcPts val="0"/>
              </a:spcAft>
              <a:buClr>
                <a:srgbClr val="191919"/>
              </a:buClr>
              <a:buSzPts val="1400"/>
              <a:buFont typeface="Anaheim"/>
              <a:buChar char="○"/>
              <a:defRPr sz="1600"/>
            </a:lvl2pPr>
            <a:lvl3pPr lvl="2" rtl="0" algn="l">
              <a:lnSpc>
                <a:spcPct val="100000"/>
              </a:lnSpc>
              <a:spcBef>
                <a:spcPts val="0"/>
              </a:spcBef>
              <a:spcAft>
                <a:spcPts val="0"/>
              </a:spcAft>
              <a:buClr>
                <a:srgbClr val="191919"/>
              </a:buClr>
              <a:buSzPts val="1400"/>
              <a:buFont typeface="Anaheim"/>
              <a:buChar char="■"/>
              <a:defRPr sz="1600"/>
            </a:lvl3pPr>
            <a:lvl4pPr lvl="3" rtl="0" algn="l">
              <a:lnSpc>
                <a:spcPct val="100000"/>
              </a:lnSpc>
              <a:spcBef>
                <a:spcPts val="0"/>
              </a:spcBef>
              <a:spcAft>
                <a:spcPts val="0"/>
              </a:spcAft>
              <a:buClr>
                <a:srgbClr val="191919"/>
              </a:buClr>
              <a:buSzPts val="1400"/>
              <a:buFont typeface="Anaheim"/>
              <a:buChar char="●"/>
              <a:defRPr sz="1600"/>
            </a:lvl4pPr>
            <a:lvl5pPr lvl="4" rtl="0" algn="l">
              <a:lnSpc>
                <a:spcPct val="100000"/>
              </a:lnSpc>
              <a:spcBef>
                <a:spcPts val="0"/>
              </a:spcBef>
              <a:spcAft>
                <a:spcPts val="0"/>
              </a:spcAft>
              <a:buClr>
                <a:srgbClr val="191919"/>
              </a:buClr>
              <a:buSzPts val="1400"/>
              <a:buFont typeface="Anaheim"/>
              <a:buChar char="○"/>
              <a:defRPr sz="1600"/>
            </a:lvl5pPr>
            <a:lvl6pPr lvl="5" rtl="0" algn="l">
              <a:lnSpc>
                <a:spcPct val="100000"/>
              </a:lnSpc>
              <a:spcBef>
                <a:spcPts val="0"/>
              </a:spcBef>
              <a:spcAft>
                <a:spcPts val="0"/>
              </a:spcAft>
              <a:buClr>
                <a:srgbClr val="191919"/>
              </a:buClr>
              <a:buSzPts val="1400"/>
              <a:buFont typeface="Anaheim"/>
              <a:buChar char="■"/>
              <a:defRPr sz="1600"/>
            </a:lvl6pPr>
            <a:lvl7pPr lvl="6" rtl="0" algn="l">
              <a:lnSpc>
                <a:spcPct val="100000"/>
              </a:lnSpc>
              <a:spcBef>
                <a:spcPts val="0"/>
              </a:spcBef>
              <a:spcAft>
                <a:spcPts val="0"/>
              </a:spcAft>
              <a:buClr>
                <a:srgbClr val="191919"/>
              </a:buClr>
              <a:buSzPts val="1400"/>
              <a:buFont typeface="Anaheim"/>
              <a:buChar char="●"/>
              <a:defRPr sz="1600"/>
            </a:lvl7pPr>
            <a:lvl8pPr lvl="7" rtl="0" algn="l">
              <a:lnSpc>
                <a:spcPct val="100000"/>
              </a:lnSpc>
              <a:spcBef>
                <a:spcPts val="0"/>
              </a:spcBef>
              <a:spcAft>
                <a:spcPts val="0"/>
              </a:spcAft>
              <a:buClr>
                <a:srgbClr val="191919"/>
              </a:buClr>
              <a:buSzPts val="1400"/>
              <a:buFont typeface="Anaheim"/>
              <a:buChar char="○"/>
              <a:defRPr sz="1600"/>
            </a:lvl8pPr>
            <a:lvl9pPr lvl="8" rtl="0" algn="l">
              <a:lnSpc>
                <a:spcPct val="100000"/>
              </a:lnSpc>
              <a:spcBef>
                <a:spcPts val="0"/>
              </a:spcBef>
              <a:spcAft>
                <a:spcPts val="0"/>
              </a:spcAft>
              <a:buClr>
                <a:srgbClr val="191919"/>
              </a:buClr>
              <a:buSzPts val="1400"/>
              <a:buFont typeface="Anaheim"/>
              <a:buChar char="■"/>
              <a:defRPr sz="1600"/>
            </a:lvl9pPr>
          </a:lstStyle>
          <a:p/>
        </p:txBody>
      </p:sp>
      <p:sp>
        <p:nvSpPr>
          <p:cNvPr id="353" name="Google Shape;353;g29d66e44e9c_0_88"/>
          <p:cNvSpPr txBox="1"/>
          <p:nvPr>
            <p:ph type="title"/>
          </p:nvPr>
        </p:nvSpPr>
        <p:spPr>
          <a:xfrm>
            <a:off x="722376" y="448056"/>
            <a:ext cx="7708500" cy="5760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354" name="Google Shape;354;g29d66e44e9c_0_88"/>
          <p:cNvSpPr/>
          <p:nvPr/>
        </p:nvSpPr>
        <p:spPr>
          <a:xfrm>
            <a:off x="8475075" y="4095571"/>
            <a:ext cx="600346" cy="1025857"/>
          </a:xfrm>
          <a:custGeom>
            <a:rect b="b" l="l" r="r" t="t"/>
            <a:pathLst>
              <a:path extrusionOk="0" h="198425" w="116121">
                <a:moveTo>
                  <a:pt x="58151" y="1"/>
                </a:moveTo>
                <a:cubicBezTo>
                  <a:pt x="57701" y="3842"/>
                  <a:pt x="57269" y="7453"/>
                  <a:pt x="56855" y="11069"/>
                </a:cubicBezTo>
                <a:cubicBezTo>
                  <a:pt x="54720" y="29617"/>
                  <a:pt x="46048" y="39006"/>
                  <a:pt x="28137" y="41971"/>
                </a:cubicBezTo>
                <a:cubicBezTo>
                  <a:pt x="24106" y="42638"/>
                  <a:pt x="20020" y="42956"/>
                  <a:pt x="15823" y="43448"/>
                </a:cubicBezTo>
                <a:cubicBezTo>
                  <a:pt x="21515" y="44316"/>
                  <a:pt x="27052" y="44867"/>
                  <a:pt x="32450" y="46053"/>
                </a:cubicBezTo>
                <a:cubicBezTo>
                  <a:pt x="40986" y="47928"/>
                  <a:pt x="48255" y="51983"/>
                  <a:pt x="52154" y="60264"/>
                </a:cubicBezTo>
                <a:cubicBezTo>
                  <a:pt x="53060" y="62189"/>
                  <a:pt x="53406" y="64898"/>
                  <a:pt x="52837" y="66916"/>
                </a:cubicBezTo>
                <a:cubicBezTo>
                  <a:pt x="49019" y="80452"/>
                  <a:pt x="40417" y="89809"/>
                  <a:pt x="26730" y="93350"/>
                </a:cubicBezTo>
                <a:cubicBezTo>
                  <a:pt x="17285" y="95794"/>
                  <a:pt x="7487" y="96882"/>
                  <a:pt x="1" y="98196"/>
                </a:cubicBezTo>
                <a:cubicBezTo>
                  <a:pt x="4145" y="98700"/>
                  <a:pt x="10624" y="99251"/>
                  <a:pt x="17019" y="100314"/>
                </a:cubicBezTo>
                <a:cubicBezTo>
                  <a:pt x="31765" y="102762"/>
                  <a:pt x="44006" y="108687"/>
                  <a:pt x="50872" y="123262"/>
                </a:cubicBezTo>
                <a:cubicBezTo>
                  <a:pt x="56817" y="135885"/>
                  <a:pt x="52047" y="142065"/>
                  <a:pt x="42298" y="148585"/>
                </a:cubicBezTo>
                <a:cubicBezTo>
                  <a:pt x="39115" y="150713"/>
                  <a:pt x="35049" y="151752"/>
                  <a:pt x="31236" y="152651"/>
                </a:cubicBezTo>
                <a:cubicBezTo>
                  <a:pt x="26415" y="153786"/>
                  <a:pt x="21439" y="154268"/>
                  <a:pt x="16071" y="155104"/>
                </a:cubicBezTo>
                <a:cubicBezTo>
                  <a:pt x="51696" y="157940"/>
                  <a:pt x="55410" y="169615"/>
                  <a:pt x="58322" y="198425"/>
                </a:cubicBezTo>
                <a:cubicBezTo>
                  <a:pt x="60456" y="166112"/>
                  <a:pt x="69000" y="157500"/>
                  <a:pt x="100652" y="154976"/>
                </a:cubicBezTo>
                <a:cubicBezTo>
                  <a:pt x="96415" y="154457"/>
                  <a:pt x="92795" y="154112"/>
                  <a:pt x="89206" y="153559"/>
                </a:cubicBezTo>
                <a:cubicBezTo>
                  <a:pt x="77338" y="151730"/>
                  <a:pt x="67089" y="147427"/>
                  <a:pt x="62639" y="135055"/>
                </a:cubicBezTo>
                <a:cubicBezTo>
                  <a:pt x="61952" y="133144"/>
                  <a:pt x="61863" y="130672"/>
                  <a:pt x="62414" y="128718"/>
                </a:cubicBezTo>
                <a:cubicBezTo>
                  <a:pt x="66365" y="114680"/>
                  <a:pt x="75656" y="105717"/>
                  <a:pt x="89700" y="102314"/>
                </a:cubicBezTo>
                <a:cubicBezTo>
                  <a:pt x="98863" y="100095"/>
                  <a:pt x="108311" y="99046"/>
                  <a:pt x="116121" y="97728"/>
                </a:cubicBezTo>
                <a:cubicBezTo>
                  <a:pt x="112483" y="97396"/>
                  <a:pt x="107250" y="97123"/>
                  <a:pt x="102076" y="96405"/>
                </a:cubicBezTo>
                <a:cubicBezTo>
                  <a:pt x="91125" y="94888"/>
                  <a:pt x="80283" y="92551"/>
                  <a:pt x="72211" y="84305"/>
                </a:cubicBezTo>
                <a:cubicBezTo>
                  <a:pt x="56153" y="67901"/>
                  <a:pt x="60585" y="54182"/>
                  <a:pt x="81197" y="46941"/>
                </a:cubicBezTo>
                <a:cubicBezTo>
                  <a:pt x="87158" y="44847"/>
                  <a:pt x="93716" y="44451"/>
                  <a:pt x="99637" y="43346"/>
                </a:cubicBezTo>
                <a:cubicBezTo>
                  <a:pt x="96455" y="42972"/>
                  <a:pt x="92844" y="42574"/>
                  <a:pt x="89238" y="42118"/>
                </a:cubicBezTo>
                <a:cubicBezTo>
                  <a:pt x="72438" y="39991"/>
                  <a:pt x="63969" y="32414"/>
                  <a:pt x="60398" y="15888"/>
                </a:cubicBezTo>
                <a:cubicBezTo>
                  <a:pt x="59291" y="10757"/>
                  <a:pt x="58903" y="5470"/>
                  <a:pt x="5815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55" name="Google Shape;355;g29d66e44e9c_0_88"/>
          <p:cNvGrpSpPr/>
          <p:nvPr/>
        </p:nvGrpSpPr>
        <p:grpSpPr>
          <a:xfrm flipH="1" rot="5400000">
            <a:off x="337101" y="86289"/>
            <a:ext cx="54849" cy="275147"/>
            <a:chOff x="6711325" y="271875"/>
            <a:chExt cx="135900" cy="681900"/>
          </a:xfrm>
        </p:grpSpPr>
        <p:sp>
          <p:nvSpPr>
            <p:cNvPr id="356" name="Google Shape;356;g29d66e44e9c_0_88"/>
            <p:cNvSpPr/>
            <p:nvPr/>
          </p:nvSpPr>
          <p:spPr>
            <a:xfrm>
              <a:off x="6711325" y="271875"/>
              <a:ext cx="135900" cy="1359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7" name="Google Shape;357;g29d66e44e9c_0_88"/>
            <p:cNvSpPr/>
            <p:nvPr/>
          </p:nvSpPr>
          <p:spPr>
            <a:xfrm>
              <a:off x="6711325" y="479925"/>
              <a:ext cx="135900" cy="1359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8" name="Google Shape;358;g29d66e44e9c_0_88"/>
            <p:cNvSpPr/>
            <p:nvPr/>
          </p:nvSpPr>
          <p:spPr>
            <a:xfrm>
              <a:off x="6711325" y="817875"/>
              <a:ext cx="135900" cy="1359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59" name="Google Shape;359;g29d66e44e9c_0_88"/>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360" name="Shape 360"/>
        <p:cNvGrpSpPr/>
        <p:nvPr/>
      </p:nvGrpSpPr>
      <p:grpSpPr>
        <a:xfrm>
          <a:off x="0" y="0"/>
          <a:ext cx="0" cy="0"/>
          <a:chOff x="0" y="0"/>
          <a:chExt cx="0" cy="0"/>
        </a:xfrm>
      </p:grpSpPr>
      <p:sp>
        <p:nvSpPr>
          <p:cNvPr id="361" name="Google Shape;361;g29d66e44e9c_0_97"/>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cxnSp>
        <p:nvCxnSpPr>
          <p:cNvPr id="362" name="Google Shape;362;g29d66e44e9c_0_97"/>
          <p:cNvCxnSpPr/>
          <p:nvPr/>
        </p:nvCxnSpPr>
        <p:spPr>
          <a:xfrm>
            <a:off x="8752780" y="87275"/>
            <a:ext cx="0" cy="5022000"/>
          </a:xfrm>
          <a:prstGeom prst="straightConnector1">
            <a:avLst/>
          </a:prstGeom>
          <a:noFill/>
          <a:ln cap="flat" cmpd="sng" w="28575">
            <a:solidFill>
              <a:schemeClr val="lt1"/>
            </a:solidFill>
            <a:prstDash val="solid"/>
            <a:round/>
            <a:headEnd len="sm" w="sm" type="none"/>
            <a:tailEnd len="sm" w="sm" type="none"/>
          </a:ln>
          <a:effectLst>
            <a:outerShdw blurRad="28575" rotWithShape="0" algn="bl" dir="2820000" dist="28575">
              <a:srgbClr val="000000">
                <a:alpha val="49800"/>
              </a:srgbClr>
            </a:outerShdw>
          </a:effectLst>
        </p:spPr>
      </p:cxnSp>
      <p:sp>
        <p:nvSpPr>
          <p:cNvPr id="363" name="Google Shape;363;g29d66e44e9c_0_97"/>
          <p:cNvSpPr/>
          <p:nvPr/>
        </p:nvSpPr>
        <p:spPr>
          <a:xfrm>
            <a:off x="8405618" y="-386352"/>
            <a:ext cx="743633" cy="739407"/>
          </a:xfrm>
          <a:custGeom>
            <a:rect b="b" l="l" r="r" t="t"/>
            <a:pathLst>
              <a:path extrusionOk="0" h="100089" w="100661">
                <a:moveTo>
                  <a:pt x="50071" y="0"/>
                </a:moveTo>
                <a:cubicBezTo>
                  <a:pt x="47233" y="20636"/>
                  <a:pt x="27522" y="45579"/>
                  <a:pt x="0" y="50314"/>
                </a:cubicBezTo>
                <a:cubicBezTo>
                  <a:pt x="26529" y="56856"/>
                  <a:pt x="43385" y="73537"/>
                  <a:pt x="50144" y="100088"/>
                </a:cubicBezTo>
                <a:cubicBezTo>
                  <a:pt x="56697" y="73770"/>
                  <a:pt x="73527" y="56953"/>
                  <a:pt x="100661" y="50232"/>
                </a:cubicBezTo>
                <a:cubicBezTo>
                  <a:pt x="87774" y="48238"/>
                  <a:pt x="77048" y="42012"/>
                  <a:pt x="67868" y="32926"/>
                </a:cubicBezTo>
                <a:cubicBezTo>
                  <a:pt x="58625" y="23776"/>
                  <a:pt x="52497" y="12899"/>
                  <a:pt x="5007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4" name="Google Shape;364;g29d66e44e9c_0_97"/>
          <p:cNvSpPr/>
          <p:nvPr/>
        </p:nvSpPr>
        <p:spPr>
          <a:xfrm>
            <a:off x="8405618" y="4786303"/>
            <a:ext cx="743633" cy="739407"/>
          </a:xfrm>
          <a:custGeom>
            <a:rect b="b" l="l" r="r" t="t"/>
            <a:pathLst>
              <a:path extrusionOk="0" h="100089" w="100661">
                <a:moveTo>
                  <a:pt x="50071" y="0"/>
                </a:moveTo>
                <a:cubicBezTo>
                  <a:pt x="47233" y="20636"/>
                  <a:pt x="27522" y="45579"/>
                  <a:pt x="0" y="50314"/>
                </a:cubicBezTo>
                <a:cubicBezTo>
                  <a:pt x="26529" y="56856"/>
                  <a:pt x="43385" y="73537"/>
                  <a:pt x="50144" y="100088"/>
                </a:cubicBezTo>
                <a:cubicBezTo>
                  <a:pt x="56697" y="73770"/>
                  <a:pt x="73527" y="56953"/>
                  <a:pt x="100661" y="50232"/>
                </a:cubicBezTo>
                <a:cubicBezTo>
                  <a:pt x="87774" y="48238"/>
                  <a:pt x="77048" y="42012"/>
                  <a:pt x="67868" y="32926"/>
                </a:cubicBezTo>
                <a:cubicBezTo>
                  <a:pt x="58625" y="23776"/>
                  <a:pt x="52497" y="12899"/>
                  <a:pt x="5007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65" name="Google Shape;365;g29d66e44e9c_0_97"/>
          <p:cNvPicPr preferRelativeResize="0"/>
          <p:nvPr/>
        </p:nvPicPr>
        <p:blipFill rotWithShape="1">
          <a:blip r:embed="rId2">
            <a:alphaModFix/>
          </a:blip>
          <a:srcRect b="0" l="0" r="0" t="0"/>
          <a:stretch/>
        </p:blipFill>
        <p:spPr>
          <a:xfrm flipH="1">
            <a:off x="-404350" y="-535525"/>
            <a:ext cx="983526" cy="1941770"/>
          </a:xfrm>
          <a:prstGeom prst="rect">
            <a:avLst/>
          </a:prstGeom>
          <a:noFill/>
          <a:ln>
            <a:noFill/>
          </a:ln>
        </p:spPr>
      </p:pic>
      <p:pic>
        <p:nvPicPr>
          <p:cNvPr id="366" name="Google Shape;366;g29d66e44e9c_0_97"/>
          <p:cNvPicPr preferRelativeResize="0"/>
          <p:nvPr/>
        </p:nvPicPr>
        <p:blipFill rotWithShape="1">
          <a:blip r:embed="rId2">
            <a:alphaModFix/>
          </a:blip>
          <a:srcRect b="0" l="0" r="0" t="0"/>
          <a:stretch/>
        </p:blipFill>
        <p:spPr>
          <a:xfrm flipH="1" rot="-5400000">
            <a:off x="-787050" y="3680862"/>
            <a:ext cx="983526" cy="1941770"/>
          </a:xfrm>
          <a:prstGeom prst="rect">
            <a:avLst/>
          </a:prstGeom>
          <a:noFill/>
          <a:ln>
            <a:noFill/>
          </a:ln>
        </p:spPr>
      </p:pic>
      <p:sp>
        <p:nvSpPr>
          <p:cNvPr id="367" name="Google Shape;367;g29d66e44e9c_0_97"/>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
    <p:spTree>
      <p:nvGrpSpPr>
        <p:cNvPr id="368" name="Shape 368"/>
        <p:cNvGrpSpPr/>
        <p:nvPr/>
      </p:nvGrpSpPr>
      <p:grpSpPr>
        <a:xfrm>
          <a:off x="0" y="0"/>
          <a:ext cx="0" cy="0"/>
          <a:chOff x="0" y="0"/>
          <a:chExt cx="0" cy="0"/>
        </a:xfrm>
      </p:grpSpPr>
      <p:sp>
        <p:nvSpPr>
          <p:cNvPr id="369" name="Google Shape;369;g29d66e44e9c_0_105"/>
          <p:cNvSpPr txBox="1"/>
          <p:nvPr>
            <p:ph type="title"/>
          </p:nvPr>
        </p:nvSpPr>
        <p:spPr>
          <a:xfrm>
            <a:off x="716775" y="510900"/>
            <a:ext cx="7710600" cy="4824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2800"/>
              <a:buNone/>
              <a:defRPr>
                <a:solidFill>
                  <a:schemeClr val="lt1"/>
                </a:solidFill>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370" name="Google Shape;370;g29d66e44e9c_0_105"/>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71" name="Shape 371"/>
        <p:cNvGrpSpPr/>
        <p:nvPr/>
      </p:nvGrpSpPr>
      <p:grpSpPr>
        <a:xfrm>
          <a:off x="0" y="0"/>
          <a:ext cx="0" cy="0"/>
          <a:chOff x="0" y="0"/>
          <a:chExt cx="0" cy="0"/>
        </a:xfrm>
      </p:grpSpPr>
      <p:sp>
        <p:nvSpPr>
          <p:cNvPr id="372" name="Google Shape;372;g29d66e44e9c_0_10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73" name="Shape 373"/>
        <p:cNvGrpSpPr/>
        <p:nvPr/>
      </p:nvGrpSpPr>
      <p:grpSpPr>
        <a:xfrm>
          <a:off x="0" y="0"/>
          <a:ext cx="0" cy="0"/>
          <a:chOff x="0" y="0"/>
          <a:chExt cx="0" cy="0"/>
        </a:xfrm>
      </p:grpSpPr>
      <p:sp>
        <p:nvSpPr>
          <p:cNvPr id="374" name="Google Shape;374;g29d66e44e9c_0_110"/>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rtl="0" algn="ctr">
              <a:lnSpc>
                <a:spcPct val="100000"/>
              </a:lnSpc>
              <a:spcBef>
                <a:spcPts val="0"/>
              </a:spcBef>
              <a:spcAft>
                <a:spcPts val="0"/>
              </a:spcAft>
              <a:buSzPts val="3600"/>
              <a:buNone/>
              <a:defRPr sz="3600"/>
            </a:lvl1pPr>
            <a:lvl2pPr lvl="1" rtl="0" algn="ctr">
              <a:lnSpc>
                <a:spcPct val="100000"/>
              </a:lnSpc>
              <a:spcBef>
                <a:spcPts val="0"/>
              </a:spcBef>
              <a:spcAft>
                <a:spcPts val="0"/>
              </a:spcAft>
              <a:buSzPts val="3600"/>
              <a:buNone/>
              <a:defRPr sz="3600"/>
            </a:lvl2pPr>
            <a:lvl3pPr lvl="2" rtl="0" algn="ctr">
              <a:lnSpc>
                <a:spcPct val="100000"/>
              </a:lnSpc>
              <a:spcBef>
                <a:spcPts val="0"/>
              </a:spcBef>
              <a:spcAft>
                <a:spcPts val="0"/>
              </a:spcAft>
              <a:buSzPts val="3600"/>
              <a:buNone/>
              <a:defRPr sz="3600"/>
            </a:lvl3pPr>
            <a:lvl4pPr lvl="3" rtl="0" algn="ctr">
              <a:lnSpc>
                <a:spcPct val="100000"/>
              </a:lnSpc>
              <a:spcBef>
                <a:spcPts val="0"/>
              </a:spcBef>
              <a:spcAft>
                <a:spcPts val="0"/>
              </a:spcAft>
              <a:buSzPts val="3600"/>
              <a:buNone/>
              <a:defRPr sz="3600"/>
            </a:lvl4pPr>
            <a:lvl5pPr lvl="4" rtl="0" algn="ctr">
              <a:lnSpc>
                <a:spcPct val="100000"/>
              </a:lnSpc>
              <a:spcBef>
                <a:spcPts val="0"/>
              </a:spcBef>
              <a:spcAft>
                <a:spcPts val="0"/>
              </a:spcAft>
              <a:buSzPts val="3600"/>
              <a:buNone/>
              <a:defRPr sz="3600"/>
            </a:lvl5pPr>
            <a:lvl6pPr lvl="5" rtl="0" algn="ctr">
              <a:lnSpc>
                <a:spcPct val="100000"/>
              </a:lnSpc>
              <a:spcBef>
                <a:spcPts val="0"/>
              </a:spcBef>
              <a:spcAft>
                <a:spcPts val="0"/>
              </a:spcAft>
              <a:buSzPts val="3600"/>
              <a:buNone/>
              <a:defRPr sz="3600"/>
            </a:lvl6pPr>
            <a:lvl7pPr lvl="6" rtl="0" algn="ctr">
              <a:lnSpc>
                <a:spcPct val="100000"/>
              </a:lnSpc>
              <a:spcBef>
                <a:spcPts val="0"/>
              </a:spcBef>
              <a:spcAft>
                <a:spcPts val="0"/>
              </a:spcAft>
              <a:buSzPts val="3600"/>
              <a:buNone/>
              <a:defRPr sz="3600"/>
            </a:lvl7pPr>
            <a:lvl8pPr lvl="7" rtl="0" algn="ctr">
              <a:lnSpc>
                <a:spcPct val="100000"/>
              </a:lnSpc>
              <a:spcBef>
                <a:spcPts val="0"/>
              </a:spcBef>
              <a:spcAft>
                <a:spcPts val="0"/>
              </a:spcAft>
              <a:buSzPts val="3600"/>
              <a:buNone/>
              <a:defRPr sz="3600"/>
            </a:lvl8pPr>
            <a:lvl9pPr lvl="8" rtl="0" algn="ctr">
              <a:lnSpc>
                <a:spcPct val="100000"/>
              </a:lnSpc>
              <a:spcBef>
                <a:spcPts val="0"/>
              </a:spcBef>
              <a:spcAft>
                <a:spcPts val="0"/>
              </a:spcAft>
              <a:buSzPts val="3600"/>
              <a:buNone/>
              <a:defRPr sz="3600"/>
            </a:lvl9pPr>
          </a:lstStyle>
          <a:p/>
        </p:txBody>
      </p:sp>
      <p:sp>
        <p:nvSpPr>
          <p:cNvPr id="375" name="Google Shape;375;g29d66e44e9c_0_1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76" name="Shape 376"/>
        <p:cNvGrpSpPr/>
        <p:nvPr/>
      </p:nvGrpSpPr>
      <p:grpSpPr>
        <a:xfrm>
          <a:off x="0" y="0"/>
          <a:ext cx="0" cy="0"/>
          <a:chOff x="0" y="0"/>
          <a:chExt cx="0" cy="0"/>
        </a:xfrm>
      </p:grpSpPr>
      <p:sp>
        <p:nvSpPr>
          <p:cNvPr id="377" name="Google Shape;377;g29d66e44e9c_0_1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378" name="Google Shape;378;g29d66e44e9c_0_1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sp>
        <p:nvSpPr>
          <p:cNvPr id="379" name="Google Shape;379;g29d66e44e9c_0_1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80" name="Shape 380"/>
        <p:cNvGrpSpPr/>
        <p:nvPr/>
      </p:nvGrpSpPr>
      <p:grpSpPr>
        <a:xfrm>
          <a:off x="0" y="0"/>
          <a:ext cx="0" cy="0"/>
          <a:chOff x="0" y="0"/>
          <a:chExt cx="0" cy="0"/>
        </a:xfrm>
      </p:grpSpPr>
      <p:sp>
        <p:nvSpPr>
          <p:cNvPr id="381" name="Google Shape;381;g29d66e44e9c_0_11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382" name="Google Shape;382;g29d66e44e9c_0_117"/>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383" name="Google Shape;383;g29d66e44e9c_0_117"/>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384" name="Google Shape;384;g29d66e44e9c_0_1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85" name="Shape 385"/>
        <p:cNvGrpSpPr/>
        <p:nvPr/>
      </p:nvGrpSpPr>
      <p:grpSpPr>
        <a:xfrm>
          <a:off x="0" y="0"/>
          <a:ext cx="0" cy="0"/>
          <a:chOff x="0" y="0"/>
          <a:chExt cx="0" cy="0"/>
        </a:xfrm>
      </p:grpSpPr>
      <p:sp>
        <p:nvSpPr>
          <p:cNvPr id="386" name="Google Shape;386;g29d66e44e9c_0_122"/>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rtl="0" algn="l">
              <a:lnSpc>
                <a:spcPct val="100000"/>
              </a:lnSpc>
              <a:spcBef>
                <a:spcPts val="0"/>
              </a:spcBef>
              <a:spcAft>
                <a:spcPts val="0"/>
              </a:spcAft>
              <a:buSzPts val="2400"/>
              <a:buNone/>
              <a:defRPr sz="2400"/>
            </a:lvl1pPr>
            <a:lvl2pPr lvl="1" rtl="0" algn="l">
              <a:lnSpc>
                <a:spcPct val="100000"/>
              </a:lnSpc>
              <a:spcBef>
                <a:spcPts val="0"/>
              </a:spcBef>
              <a:spcAft>
                <a:spcPts val="0"/>
              </a:spcAft>
              <a:buSzPts val="2400"/>
              <a:buNone/>
              <a:defRPr sz="2400"/>
            </a:lvl2pPr>
            <a:lvl3pPr lvl="2" rtl="0" algn="l">
              <a:lnSpc>
                <a:spcPct val="100000"/>
              </a:lnSpc>
              <a:spcBef>
                <a:spcPts val="0"/>
              </a:spcBef>
              <a:spcAft>
                <a:spcPts val="0"/>
              </a:spcAft>
              <a:buSzPts val="2400"/>
              <a:buNone/>
              <a:defRPr sz="2400"/>
            </a:lvl3pPr>
            <a:lvl4pPr lvl="3" rtl="0" algn="l">
              <a:lnSpc>
                <a:spcPct val="100000"/>
              </a:lnSpc>
              <a:spcBef>
                <a:spcPts val="0"/>
              </a:spcBef>
              <a:spcAft>
                <a:spcPts val="0"/>
              </a:spcAft>
              <a:buSzPts val="2400"/>
              <a:buNone/>
              <a:defRPr sz="2400"/>
            </a:lvl4pPr>
            <a:lvl5pPr lvl="4" rtl="0" algn="l">
              <a:lnSpc>
                <a:spcPct val="100000"/>
              </a:lnSpc>
              <a:spcBef>
                <a:spcPts val="0"/>
              </a:spcBef>
              <a:spcAft>
                <a:spcPts val="0"/>
              </a:spcAft>
              <a:buSzPts val="2400"/>
              <a:buNone/>
              <a:defRPr sz="2400"/>
            </a:lvl5pPr>
            <a:lvl6pPr lvl="5" rtl="0" algn="l">
              <a:lnSpc>
                <a:spcPct val="100000"/>
              </a:lnSpc>
              <a:spcBef>
                <a:spcPts val="0"/>
              </a:spcBef>
              <a:spcAft>
                <a:spcPts val="0"/>
              </a:spcAft>
              <a:buSzPts val="2400"/>
              <a:buNone/>
              <a:defRPr sz="2400"/>
            </a:lvl6pPr>
            <a:lvl7pPr lvl="6" rtl="0" algn="l">
              <a:lnSpc>
                <a:spcPct val="100000"/>
              </a:lnSpc>
              <a:spcBef>
                <a:spcPts val="0"/>
              </a:spcBef>
              <a:spcAft>
                <a:spcPts val="0"/>
              </a:spcAft>
              <a:buSzPts val="2400"/>
              <a:buNone/>
              <a:defRPr sz="2400"/>
            </a:lvl7pPr>
            <a:lvl8pPr lvl="7" rtl="0" algn="l">
              <a:lnSpc>
                <a:spcPct val="100000"/>
              </a:lnSpc>
              <a:spcBef>
                <a:spcPts val="0"/>
              </a:spcBef>
              <a:spcAft>
                <a:spcPts val="0"/>
              </a:spcAft>
              <a:buSzPts val="2400"/>
              <a:buNone/>
              <a:defRPr sz="2400"/>
            </a:lvl8pPr>
            <a:lvl9pPr lvl="8" rtl="0" algn="l">
              <a:lnSpc>
                <a:spcPct val="100000"/>
              </a:lnSpc>
              <a:spcBef>
                <a:spcPts val="0"/>
              </a:spcBef>
              <a:spcAft>
                <a:spcPts val="0"/>
              </a:spcAft>
              <a:buSzPts val="2400"/>
              <a:buNone/>
              <a:defRPr sz="2400"/>
            </a:lvl9pPr>
          </a:lstStyle>
          <a:p/>
        </p:txBody>
      </p:sp>
      <p:sp>
        <p:nvSpPr>
          <p:cNvPr id="387" name="Google Shape;387;g29d66e44e9c_0_122"/>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rtl="0" algn="l">
              <a:lnSpc>
                <a:spcPct val="115000"/>
              </a:lnSpc>
              <a:spcBef>
                <a:spcPts val="0"/>
              </a:spcBef>
              <a:spcAft>
                <a:spcPts val="0"/>
              </a:spcAft>
              <a:buSzPts val="1200"/>
              <a:buChar char="●"/>
              <a:defRPr sz="12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388" name="Google Shape;388;g29d66e44e9c_0_1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8" name="Shape 28"/>
        <p:cNvGrpSpPr/>
        <p:nvPr/>
      </p:nvGrpSpPr>
      <p:grpSpPr>
        <a:xfrm>
          <a:off x="0" y="0"/>
          <a:ext cx="0" cy="0"/>
          <a:chOff x="0" y="0"/>
          <a:chExt cx="0" cy="0"/>
        </a:xfrm>
      </p:grpSpPr>
      <p:sp>
        <p:nvSpPr>
          <p:cNvPr id="29" name="Google Shape;29;p4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0" name="Google Shape;30;p4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31" name="Google Shape;31;p4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89" name="Shape 389"/>
        <p:cNvGrpSpPr/>
        <p:nvPr/>
      </p:nvGrpSpPr>
      <p:grpSpPr>
        <a:xfrm>
          <a:off x="0" y="0"/>
          <a:ext cx="0" cy="0"/>
          <a:chOff x="0" y="0"/>
          <a:chExt cx="0" cy="0"/>
        </a:xfrm>
      </p:grpSpPr>
      <p:sp>
        <p:nvSpPr>
          <p:cNvPr id="390" name="Google Shape;390;g29d66e44e9c_0_126"/>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rtl="0" algn="l">
              <a:lnSpc>
                <a:spcPct val="100000"/>
              </a:lnSpc>
              <a:spcBef>
                <a:spcPts val="0"/>
              </a:spcBef>
              <a:spcAft>
                <a:spcPts val="0"/>
              </a:spcAft>
              <a:buSzPts val="4800"/>
              <a:buNone/>
              <a:defRPr sz="4800"/>
            </a:lvl1pPr>
            <a:lvl2pPr lvl="1" rtl="0" algn="l">
              <a:lnSpc>
                <a:spcPct val="100000"/>
              </a:lnSpc>
              <a:spcBef>
                <a:spcPts val="0"/>
              </a:spcBef>
              <a:spcAft>
                <a:spcPts val="0"/>
              </a:spcAft>
              <a:buSzPts val="4800"/>
              <a:buNone/>
              <a:defRPr sz="4800"/>
            </a:lvl2pPr>
            <a:lvl3pPr lvl="2" rtl="0" algn="l">
              <a:lnSpc>
                <a:spcPct val="100000"/>
              </a:lnSpc>
              <a:spcBef>
                <a:spcPts val="0"/>
              </a:spcBef>
              <a:spcAft>
                <a:spcPts val="0"/>
              </a:spcAft>
              <a:buSzPts val="4800"/>
              <a:buNone/>
              <a:defRPr sz="4800"/>
            </a:lvl3pPr>
            <a:lvl4pPr lvl="3" rtl="0" algn="l">
              <a:lnSpc>
                <a:spcPct val="100000"/>
              </a:lnSpc>
              <a:spcBef>
                <a:spcPts val="0"/>
              </a:spcBef>
              <a:spcAft>
                <a:spcPts val="0"/>
              </a:spcAft>
              <a:buSzPts val="4800"/>
              <a:buNone/>
              <a:defRPr sz="4800"/>
            </a:lvl4pPr>
            <a:lvl5pPr lvl="4" rtl="0" algn="l">
              <a:lnSpc>
                <a:spcPct val="100000"/>
              </a:lnSpc>
              <a:spcBef>
                <a:spcPts val="0"/>
              </a:spcBef>
              <a:spcAft>
                <a:spcPts val="0"/>
              </a:spcAft>
              <a:buSzPts val="4800"/>
              <a:buNone/>
              <a:defRPr sz="4800"/>
            </a:lvl5pPr>
            <a:lvl6pPr lvl="5" rtl="0" algn="l">
              <a:lnSpc>
                <a:spcPct val="100000"/>
              </a:lnSpc>
              <a:spcBef>
                <a:spcPts val="0"/>
              </a:spcBef>
              <a:spcAft>
                <a:spcPts val="0"/>
              </a:spcAft>
              <a:buSzPts val="4800"/>
              <a:buNone/>
              <a:defRPr sz="4800"/>
            </a:lvl6pPr>
            <a:lvl7pPr lvl="6" rtl="0" algn="l">
              <a:lnSpc>
                <a:spcPct val="100000"/>
              </a:lnSpc>
              <a:spcBef>
                <a:spcPts val="0"/>
              </a:spcBef>
              <a:spcAft>
                <a:spcPts val="0"/>
              </a:spcAft>
              <a:buSzPts val="4800"/>
              <a:buNone/>
              <a:defRPr sz="4800"/>
            </a:lvl7pPr>
            <a:lvl8pPr lvl="7" rtl="0" algn="l">
              <a:lnSpc>
                <a:spcPct val="100000"/>
              </a:lnSpc>
              <a:spcBef>
                <a:spcPts val="0"/>
              </a:spcBef>
              <a:spcAft>
                <a:spcPts val="0"/>
              </a:spcAft>
              <a:buSzPts val="4800"/>
              <a:buNone/>
              <a:defRPr sz="4800"/>
            </a:lvl8pPr>
            <a:lvl9pPr lvl="8" rtl="0" algn="l">
              <a:lnSpc>
                <a:spcPct val="100000"/>
              </a:lnSpc>
              <a:spcBef>
                <a:spcPts val="0"/>
              </a:spcBef>
              <a:spcAft>
                <a:spcPts val="0"/>
              </a:spcAft>
              <a:buSzPts val="4800"/>
              <a:buNone/>
              <a:defRPr sz="4800"/>
            </a:lvl9pPr>
          </a:lstStyle>
          <a:p/>
        </p:txBody>
      </p:sp>
      <p:sp>
        <p:nvSpPr>
          <p:cNvPr id="391" name="Google Shape;391;g29d66e44e9c_0_12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92" name="Shape 392"/>
        <p:cNvGrpSpPr/>
        <p:nvPr/>
      </p:nvGrpSpPr>
      <p:grpSpPr>
        <a:xfrm>
          <a:off x="0" y="0"/>
          <a:ext cx="0" cy="0"/>
          <a:chOff x="0" y="0"/>
          <a:chExt cx="0" cy="0"/>
        </a:xfrm>
      </p:grpSpPr>
      <p:sp>
        <p:nvSpPr>
          <p:cNvPr id="393" name="Google Shape;393;g29d66e44e9c_0_12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4" name="Google Shape;394;g29d66e44e9c_0_129"/>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rtl="0" algn="ctr">
              <a:lnSpc>
                <a:spcPct val="100000"/>
              </a:lnSpc>
              <a:spcBef>
                <a:spcPts val="0"/>
              </a:spcBef>
              <a:spcAft>
                <a:spcPts val="0"/>
              </a:spcAft>
              <a:buSzPts val="4200"/>
              <a:buNone/>
              <a:defRPr sz="4200"/>
            </a:lvl1pPr>
            <a:lvl2pPr lvl="1" rtl="0" algn="ctr">
              <a:lnSpc>
                <a:spcPct val="100000"/>
              </a:lnSpc>
              <a:spcBef>
                <a:spcPts val="0"/>
              </a:spcBef>
              <a:spcAft>
                <a:spcPts val="0"/>
              </a:spcAft>
              <a:buSzPts val="4200"/>
              <a:buNone/>
              <a:defRPr sz="4200"/>
            </a:lvl2pPr>
            <a:lvl3pPr lvl="2" rtl="0" algn="ctr">
              <a:lnSpc>
                <a:spcPct val="100000"/>
              </a:lnSpc>
              <a:spcBef>
                <a:spcPts val="0"/>
              </a:spcBef>
              <a:spcAft>
                <a:spcPts val="0"/>
              </a:spcAft>
              <a:buSzPts val="4200"/>
              <a:buNone/>
              <a:defRPr sz="4200"/>
            </a:lvl3pPr>
            <a:lvl4pPr lvl="3" rtl="0" algn="ctr">
              <a:lnSpc>
                <a:spcPct val="100000"/>
              </a:lnSpc>
              <a:spcBef>
                <a:spcPts val="0"/>
              </a:spcBef>
              <a:spcAft>
                <a:spcPts val="0"/>
              </a:spcAft>
              <a:buSzPts val="4200"/>
              <a:buNone/>
              <a:defRPr sz="4200"/>
            </a:lvl4pPr>
            <a:lvl5pPr lvl="4" rtl="0" algn="ctr">
              <a:lnSpc>
                <a:spcPct val="100000"/>
              </a:lnSpc>
              <a:spcBef>
                <a:spcPts val="0"/>
              </a:spcBef>
              <a:spcAft>
                <a:spcPts val="0"/>
              </a:spcAft>
              <a:buSzPts val="4200"/>
              <a:buNone/>
              <a:defRPr sz="4200"/>
            </a:lvl5pPr>
            <a:lvl6pPr lvl="5" rtl="0" algn="ctr">
              <a:lnSpc>
                <a:spcPct val="100000"/>
              </a:lnSpc>
              <a:spcBef>
                <a:spcPts val="0"/>
              </a:spcBef>
              <a:spcAft>
                <a:spcPts val="0"/>
              </a:spcAft>
              <a:buSzPts val="4200"/>
              <a:buNone/>
              <a:defRPr sz="4200"/>
            </a:lvl6pPr>
            <a:lvl7pPr lvl="6" rtl="0" algn="ctr">
              <a:lnSpc>
                <a:spcPct val="100000"/>
              </a:lnSpc>
              <a:spcBef>
                <a:spcPts val="0"/>
              </a:spcBef>
              <a:spcAft>
                <a:spcPts val="0"/>
              </a:spcAft>
              <a:buSzPts val="4200"/>
              <a:buNone/>
              <a:defRPr sz="4200"/>
            </a:lvl7pPr>
            <a:lvl8pPr lvl="7" rtl="0" algn="ctr">
              <a:lnSpc>
                <a:spcPct val="100000"/>
              </a:lnSpc>
              <a:spcBef>
                <a:spcPts val="0"/>
              </a:spcBef>
              <a:spcAft>
                <a:spcPts val="0"/>
              </a:spcAft>
              <a:buSzPts val="4200"/>
              <a:buNone/>
              <a:defRPr sz="4200"/>
            </a:lvl8pPr>
            <a:lvl9pPr lvl="8" rtl="0" algn="ctr">
              <a:lnSpc>
                <a:spcPct val="100000"/>
              </a:lnSpc>
              <a:spcBef>
                <a:spcPts val="0"/>
              </a:spcBef>
              <a:spcAft>
                <a:spcPts val="0"/>
              </a:spcAft>
              <a:buSzPts val="4200"/>
              <a:buNone/>
              <a:defRPr sz="4200"/>
            </a:lvl9pPr>
          </a:lstStyle>
          <a:p/>
        </p:txBody>
      </p:sp>
      <p:sp>
        <p:nvSpPr>
          <p:cNvPr id="395" name="Google Shape;395;g29d66e44e9c_0_129"/>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396" name="Google Shape;396;g29d66e44e9c_0_129"/>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sp>
        <p:nvSpPr>
          <p:cNvPr id="397" name="Google Shape;397;g29d66e44e9c_0_12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98" name="Shape 398"/>
        <p:cNvGrpSpPr/>
        <p:nvPr/>
      </p:nvGrpSpPr>
      <p:grpSpPr>
        <a:xfrm>
          <a:off x="0" y="0"/>
          <a:ext cx="0" cy="0"/>
          <a:chOff x="0" y="0"/>
          <a:chExt cx="0" cy="0"/>
        </a:xfrm>
      </p:grpSpPr>
      <p:sp>
        <p:nvSpPr>
          <p:cNvPr id="399" name="Google Shape;399;g29d66e44e9c_0_135"/>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rtl="0" algn="l">
              <a:lnSpc>
                <a:spcPct val="100000"/>
              </a:lnSpc>
              <a:spcBef>
                <a:spcPts val="0"/>
              </a:spcBef>
              <a:spcAft>
                <a:spcPts val="0"/>
              </a:spcAft>
              <a:buSzPts val="1800"/>
              <a:buNone/>
              <a:defRPr/>
            </a:lvl1pPr>
          </a:lstStyle>
          <a:p/>
        </p:txBody>
      </p:sp>
      <p:sp>
        <p:nvSpPr>
          <p:cNvPr id="400" name="Google Shape;400;g29d66e44e9c_0_13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01" name="Shape 401"/>
        <p:cNvGrpSpPr/>
        <p:nvPr/>
      </p:nvGrpSpPr>
      <p:grpSpPr>
        <a:xfrm>
          <a:off x="0" y="0"/>
          <a:ext cx="0" cy="0"/>
          <a:chOff x="0" y="0"/>
          <a:chExt cx="0" cy="0"/>
        </a:xfrm>
      </p:grpSpPr>
      <p:sp>
        <p:nvSpPr>
          <p:cNvPr id="402" name="Google Shape;402;g29d66e44e9c_0_138"/>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rtl="0" algn="ctr">
              <a:lnSpc>
                <a:spcPct val="100000"/>
              </a:lnSpc>
              <a:spcBef>
                <a:spcPts val="0"/>
              </a:spcBef>
              <a:spcAft>
                <a:spcPts val="0"/>
              </a:spcAft>
              <a:buSzPts val="12000"/>
              <a:buNone/>
              <a:defRPr sz="12000"/>
            </a:lvl1pPr>
            <a:lvl2pPr lvl="1" rtl="0" algn="ctr">
              <a:lnSpc>
                <a:spcPct val="100000"/>
              </a:lnSpc>
              <a:spcBef>
                <a:spcPts val="0"/>
              </a:spcBef>
              <a:spcAft>
                <a:spcPts val="0"/>
              </a:spcAft>
              <a:buSzPts val="12000"/>
              <a:buNone/>
              <a:defRPr sz="12000"/>
            </a:lvl2pPr>
            <a:lvl3pPr lvl="2" rtl="0" algn="ctr">
              <a:lnSpc>
                <a:spcPct val="100000"/>
              </a:lnSpc>
              <a:spcBef>
                <a:spcPts val="0"/>
              </a:spcBef>
              <a:spcAft>
                <a:spcPts val="0"/>
              </a:spcAft>
              <a:buSzPts val="12000"/>
              <a:buNone/>
              <a:defRPr sz="12000"/>
            </a:lvl3pPr>
            <a:lvl4pPr lvl="3" rtl="0" algn="ctr">
              <a:lnSpc>
                <a:spcPct val="100000"/>
              </a:lnSpc>
              <a:spcBef>
                <a:spcPts val="0"/>
              </a:spcBef>
              <a:spcAft>
                <a:spcPts val="0"/>
              </a:spcAft>
              <a:buSzPts val="12000"/>
              <a:buNone/>
              <a:defRPr sz="12000"/>
            </a:lvl4pPr>
            <a:lvl5pPr lvl="4" rtl="0" algn="ctr">
              <a:lnSpc>
                <a:spcPct val="100000"/>
              </a:lnSpc>
              <a:spcBef>
                <a:spcPts val="0"/>
              </a:spcBef>
              <a:spcAft>
                <a:spcPts val="0"/>
              </a:spcAft>
              <a:buSzPts val="12000"/>
              <a:buNone/>
              <a:defRPr sz="12000"/>
            </a:lvl5pPr>
            <a:lvl6pPr lvl="5" rtl="0" algn="ctr">
              <a:lnSpc>
                <a:spcPct val="100000"/>
              </a:lnSpc>
              <a:spcBef>
                <a:spcPts val="0"/>
              </a:spcBef>
              <a:spcAft>
                <a:spcPts val="0"/>
              </a:spcAft>
              <a:buSzPts val="12000"/>
              <a:buNone/>
              <a:defRPr sz="12000"/>
            </a:lvl6pPr>
            <a:lvl7pPr lvl="6" rtl="0" algn="ctr">
              <a:lnSpc>
                <a:spcPct val="100000"/>
              </a:lnSpc>
              <a:spcBef>
                <a:spcPts val="0"/>
              </a:spcBef>
              <a:spcAft>
                <a:spcPts val="0"/>
              </a:spcAft>
              <a:buSzPts val="12000"/>
              <a:buNone/>
              <a:defRPr sz="12000"/>
            </a:lvl7pPr>
            <a:lvl8pPr lvl="7" rtl="0" algn="ctr">
              <a:lnSpc>
                <a:spcPct val="100000"/>
              </a:lnSpc>
              <a:spcBef>
                <a:spcPts val="0"/>
              </a:spcBef>
              <a:spcAft>
                <a:spcPts val="0"/>
              </a:spcAft>
              <a:buSzPts val="12000"/>
              <a:buNone/>
              <a:defRPr sz="12000"/>
            </a:lvl8pPr>
            <a:lvl9pPr lvl="8" rtl="0" algn="ctr">
              <a:lnSpc>
                <a:spcPct val="100000"/>
              </a:lnSpc>
              <a:spcBef>
                <a:spcPts val="0"/>
              </a:spcBef>
              <a:spcAft>
                <a:spcPts val="0"/>
              </a:spcAft>
              <a:buSzPts val="12000"/>
              <a:buNone/>
              <a:defRPr sz="12000"/>
            </a:lvl9pPr>
          </a:lstStyle>
          <a:p>
            <a:r>
              <a:t>xx%</a:t>
            </a:r>
          </a:p>
        </p:txBody>
      </p:sp>
      <p:sp>
        <p:nvSpPr>
          <p:cNvPr id="403" name="Google Shape;403;g29d66e44e9c_0_138"/>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rtl="0" algn="ctr">
              <a:lnSpc>
                <a:spcPct val="115000"/>
              </a:lnSpc>
              <a:spcBef>
                <a:spcPts val="0"/>
              </a:spcBef>
              <a:spcAft>
                <a:spcPts val="0"/>
              </a:spcAft>
              <a:buSzPts val="1800"/>
              <a:buChar char="●"/>
              <a:defRPr/>
            </a:lvl1pPr>
            <a:lvl2pPr indent="-317500" lvl="1" marL="914400" rtl="0" algn="ctr">
              <a:lnSpc>
                <a:spcPct val="115000"/>
              </a:lnSpc>
              <a:spcBef>
                <a:spcPts val="0"/>
              </a:spcBef>
              <a:spcAft>
                <a:spcPts val="0"/>
              </a:spcAft>
              <a:buSzPts val="1400"/>
              <a:buChar char="○"/>
              <a:defRPr/>
            </a:lvl2pPr>
            <a:lvl3pPr indent="-317500" lvl="2" marL="1371600" rtl="0" algn="ctr">
              <a:lnSpc>
                <a:spcPct val="115000"/>
              </a:lnSpc>
              <a:spcBef>
                <a:spcPts val="0"/>
              </a:spcBef>
              <a:spcAft>
                <a:spcPts val="0"/>
              </a:spcAft>
              <a:buSzPts val="1400"/>
              <a:buChar char="■"/>
              <a:defRPr/>
            </a:lvl3pPr>
            <a:lvl4pPr indent="-317500" lvl="3" marL="1828800" rtl="0" algn="ctr">
              <a:lnSpc>
                <a:spcPct val="115000"/>
              </a:lnSpc>
              <a:spcBef>
                <a:spcPts val="0"/>
              </a:spcBef>
              <a:spcAft>
                <a:spcPts val="0"/>
              </a:spcAft>
              <a:buSzPts val="1400"/>
              <a:buChar char="●"/>
              <a:defRPr/>
            </a:lvl4pPr>
            <a:lvl5pPr indent="-317500" lvl="4" marL="2286000" rtl="0" algn="ctr">
              <a:lnSpc>
                <a:spcPct val="115000"/>
              </a:lnSpc>
              <a:spcBef>
                <a:spcPts val="0"/>
              </a:spcBef>
              <a:spcAft>
                <a:spcPts val="0"/>
              </a:spcAft>
              <a:buSzPts val="1400"/>
              <a:buChar char="○"/>
              <a:defRPr/>
            </a:lvl5pPr>
            <a:lvl6pPr indent="-317500" lvl="5" marL="2743200" rtl="0" algn="ctr">
              <a:lnSpc>
                <a:spcPct val="115000"/>
              </a:lnSpc>
              <a:spcBef>
                <a:spcPts val="0"/>
              </a:spcBef>
              <a:spcAft>
                <a:spcPts val="0"/>
              </a:spcAft>
              <a:buSzPts val="1400"/>
              <a:buChar char="■"/>
              <a:defRPr/>
            </a:lvl6pPr>
            <a:lvl7pPr indent="-317500" lvl="6" marL="3200400" rtl="0" algn="ctr">
              <a:lnSpc>
                <a:spcPct val="115000"/>
              </a:lnSpc>
              <a:spcBef>
                <a:spcPts val="0"/>
              </a:spcBef>
              <a:spcAft>
                <a:spcPts val="0"/>
              </a:spcAft>
              <a:buSzPts val="1400"/>
              <a:buChar char="●"/>
              <a:defRPr/>
            </a:lvl7pPr>
            <a:lvl8pPr indent="-317500" lvl="7" marL="3657600" rtl="0" algn="ctr">
              <a:lnSpc>
                <a:spcPct val="115000"/>
              </a:lnSpc>
              <a:spcBef>
                <a:spcPts val="0"/>
              </a:spcBef>
              <a:spcAft>
                <a:spcPts val="0"/>
              </a:spcAft>
              <a:buSzPts val="1400"/>
              <a:buChar char="○"/>
              <a:defRPr/>
            </a:lvl8pPr>
            <a:lvl9pPr indent="-317500" lvl="8" marL="4114800" rtl="0" algn="ctr">
              <a:lnSpc>
                <a:spcPct val="115000"/>
              </a:lnSpc>
              <a:spcBef>
                <a:spcPts val="0"/>
              </a:spcBef>
              <a:spcAft>
                <a:spcPts val="0"/>
              </a:spcAft>
              <a:buSzPts val="1400"/>
              <a:buChar char="■"/>
              <a:defRPr/>
            </a:lvl9pPr>
          </a:lstStyle>
          <a:p/>
        </p:txBody>
      </p:sp>
      <p:sp>
        <p:nvSpPr>
          <p:cNvPr id="404" name="Google Shape;404;g29d66e44e9c_0_13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2" name="Shape 32"/>
        <p:cNvGrpSpPr/>
        <p:nvPr/>
      </p:nvGrpSpPr>
      <p:grpSpPr>
        <a:xfrm>
          <a:off x="0" y="0"/>
          <a:ext cx="0" cy="0"/>
          <a:chOff x="0" y="0"/>
          <a:chExt cx="0" cy="0"/>
        </a:xfrm>
      </p:grpSpPr>
      <p:sp>
        <p:nvSpPr>
          <p:cNvPr id="33" name="Google Shape;33;p4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4" name="Google Shape;34;p41"/>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5" name="Google Shape;35;p41"/>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6" name="Google Shape;36;p4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7" name="Shape 37"/>
        <p:cNvGrpSpPr/>
        <p:nvPr/>
      </p:nvGrpSpPr>
      <p:grpSpPr>
        <a:xfrm>
          <a:off x="0" y="0"/>
          <a:ext cx="0" cy="0"/>
          <a:chOff x="0" y="0"/>
          <a:chExt cx="0" cy="0"/>
        </a:xfrm>
      </p:grpSpPr>
      <p:sp>
        <p:nvSpPr>
          <p:cNvPr id="38" name="Google Shape;38;p42"/>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9" name="Google Shape;39;p42"/>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40" name="Google Shape;40;p4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1" name="Shape 41"/>
        <p:cNvGrpSpPr/>
        <p:nvPr/>
      </p:nvGrpSpPr>
      <p:grpSpPr>
        <a:xfrm>
          <a:off x="0" y="0"/>
          <a:ext cx="0" cy="0"/>
          <a:chOff x="0" y="0"/>
          <a:chExt cx="0" cy="0"/>
        </a:xfrm>
      </p:grpSpPr>
      <p:sp>
        <p:nvSpPr>
          <p:cNvPr id="42" name="Google Shape;42;p43"/>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43" name="Google Shape;43;p4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4" name="Shape 44"/>
        <p:cNvGrpSpPr/>
        <p:nvPr/>
      </p:nvGrpSpPr>
      <p:grpSpPr>
        <a:xfrm>
          <a:off x="0" y="0"/>
          <a:ext cx="0" cy="0"/>
          <a:chOff x="0" y="0"/>
          <a:chExt cx="0" cy="0"/>
        </a:xfrm>
      </p:grpSpPr>
      <p:sp>
        <p:nvSpPr>
          <p:cNvPr id="45" name="Google Shape;45;p44"/>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 name="Google Shape;46;p44"/>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47" name="Google Shape;47;p44"/>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8" name="Google Shape;48;p44"/>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49" name="Google Shape;49;p4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theme" Target="../theme/theme1.xml"/><Relationship Id="rId14" Type="http://schemas.openxmlformats.org/officeDocument/2006/relationships/slideLayout" Target="../slideLayouts/slideLayout1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4.xml"/><Relationship Id="rId22" Type="http://schemas.openxmlformats.org/officeDocument/2006/relationships/slideLayout" Target="../slideLayouts/slideLayout36.xml"/><Relationship Id="rId21" Type="http://schemas.openxmlformats.org/officeDocument/2006/relationships/slideLayout" Target="../slideLayouts/slideLayout35.xml"/><Relationship Id="rId24" Type="http://schemas.openxmlformats.org/officeDocument/2006/relationships/slideLayout" Target="../slideLayouts/slideLayout38.xml"/><Relationship Id="rId23" Type="http://schemas.openxmlformats.org/officeDocument/2006/relationships/slideLayout" Target="../slideLayouts/slideLayout37.xml"/><Relationship Id="rId1" Type="http://schemas.openxmlformats.org/officeDocument/2006/relationships/slideLayout" Target="../slideLayouts/slideLayout15.xml"/><Relationship Id="rId2" Type="http://schemas.openxmlformats.org/officeDocument/2006/relationships/slideLayout" Target="../slideLayouts/slideLayout16.xml"/><Relationship Id="rId3" Type="http://schemas.openxmlformats.org/officeDocument/2006/relationships/slideLayout" Target="../slideLayouts/slideLayout17.xml"/><Relationship Id="rId4" Type="http://schemas.openxmlformats.org/officeDocument/2006/relationships/slideLayout" Target="../slideLayouts/slideLayout18.xml"/><Relationship Id="rId9" Type="http://schemas.openxmlformats.org/officeDocument/2006/relationships/slideLayout" Target="../slideLayouts/slideLayout23.xml"/><Relationship Id="rId26" Type="http://schemas.openxmlformats.org/officeDocument/2006/relationships/theme" Target="../theme/theme4.xml"/><Relationship Id="rId25" Type="http://schemas.openxmlformats.org/officeDocument/2006/relationships/slideLayout" Target="../slideLayouts/slideLayout39.xml"/><Relationship Id="rId5" Type="http://schemas.openxmlformats.org/officeDocument/2006/relationships/slideLayout" Target="../slideLayouts/slideLayout19.xml"/><Relationship Id="rId6" Type="http://schemas.openxmlformats.org/officeDocument/2006/relationships/slideLayout" Target="../slideLayouts/slideLayout20.xml"/><Relationship Id="rId7" Type="http://schemas.openxmlformats.org/officeDocument/2006/relationships/slideLayout" Target="../slideLayouts/slideLayout21.xml"/><Relationship Id="rId8" Type="http://schemas.openxmlformats.org/officeDocument/2006/relationships/slideLayout" Target="../slideLayouts/slideLayout22.xml"/><Relationship Id="rId11" Type="http://schemas.openxmlformats.org/officeDocument/2006/relationships/slideLayout" Target="../slideLayouts/slideLayout25.xml"/><Relationship Id="rId10" Type="http://schemas.openxmlformats.org/officeDocument/2006/relationships/slideLayout" Target="../slideLayouts/slideLayout24.xml"/><Relationship Id="rId13" Type="http://schemas.openxmlformats.org/officeDocument/2006/relationships/slideLayout" Target="../slideLayouts/slideLayout27.xml"/><Relationship Id="rId12" Type="http://schemas.openxmlformats.org/officeDocument/2006/relationships/slideLayout" Target="../slideLayouts/slideLayout26.xml"/><Relationship Id="rId15" Type="http://schemas.openxmlformats.org/officeDocument/2006/relationships/slideLayout" Target="../slideLayouts/slideLayout29.xml"/><Relationship Id="rId14" Type="http://schemas.openxmlformats.org/officeDocument/2006/relationships/slideLayout" Target="../slideLayouts/slideLayout28.xml"/><Relationship Id="rId17" Type="http://schemas.openxmlformats.org/officeDocument/2006/relationships/slideLayout" Target="../slideLayouts/slideLayout31.xml"/><Relationship Id="rId16" Type="http://schemas.openxmlformats.org/officeDocument/2006/relationships/slideLayout" Target="../slideLayouts/slideLayout30.xml"/><Relationship Id="rId19" Type="http://schemas.openxmlformats.org/officeDocument/2006/relationships/slideLayout" Target="../slideLayouts/slideLayout33.xml"/><Relationship Id="rId18" Type="http://schemas.openxmlformats.org/officeDocument/2006/relationships/slideLayout" Target="../slideLayouts/slideLayout32.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slideLayout" Target="../slideLayouts/slideLayout41.xml"/><Relationship Id="rId3" Type="http://schemas.openxmlformats.org/officeDocument/2006/relationships/slideLayout" Target="../slideLayouts/slideLayout42.xml"/><Relationship Id="rId4" Type="http://schemas.openxmlformats.org/officeDocument/2006/relationships/slideLayout" Target="../slideLayouts/slideLayout43.xml"/><Relationship Id="rId9" Type="http://schemas.openxmlformats.org/officeDocument/2006/relationships/slideLayout" Target="../slideLayouts/slideLayout48.xml"/><Relationship Id="rId5" Type="http://schemas.openxmlformats.org/officeDocument/2006/relationships/slideLayout" Target="../slideLayouts/slideLayout44.xml"/><Relationship Id="rId6" Type="http://schemas.openxmlformats.org/officeDocument/2006/relationships/slideLayout" Target="../slideLayouts/slideLayout45.xml"/><Relationship Id="rId7" Type="http://schemas.openxmlformats.org/officeDocument/2006/relationships/slideLayout" Target="../slideLayouts/slideLayout46.xml"/><Relationship Id="rId8" Type="http://schemas.openxmlformats.org/officeDocument/2006/relationships/slideLayout" Target="../slideLayouts/slideLayout47.xml"/><Relationship Id="rId11" Type="http://schemas.openxmlformats.org/officeDocument/2006/relationships/slideLayout" Target="../slideLayouts/slideLayout50.xml"/><Relationship Id="rId10" Type="http://schemas.openxmlformats.org/officeDocument/2006/relationships/slideLayout" Target="../slideLayouts/slideLayout49.xml"/><Relationship Id="rId13" Type="http://schemas.openxmlformats.org/officeDocument/2006/relationships/slideLayout" Target="../slideLayouts/slideLayout52.xml"/><Relationship Id="rId12" Type="http://schemas.openxmlformats.org/officeDocument/2006/relationships/slideLayout" Target="../slideLayouts/slideLayout51.xml"/><Relationship Id="rId15" Type="http://schemas.openxmlformats.org/officeDocument/2006/relationships/theme" Target="../theme/theme3.xml"/><Relationship Id="rId14" Type="http://schemas.openxmlformats.org/officeDocument/2006/relationships/slideLayout" Target="../slideLayouts/slideLayout5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F6F3EF"/>
        </a:solidFill>
      </p:bgPr>
    </p:bg>
    <p:spTree>
      <p:nvGrpSpPr>
        <p:cNvPr id="5" name="Shape 5"/>
        <p:cNvGrpSpPr/>
        <p:nvPr/>
      </p:nvGrpSpPr>
      <p:grpSpPr>
        <a:xfrm>
          <a:off x="0" y="0"/>
          <a:ext cx="0" cy="0"/>
          <a:chOff x="0" y="0"/>
          <a:chExt cx="0" cy="0"/>
        </a:xfrm>
      </p:grpSpPr>
      <p:sp>
        <p:nvSpPr>
          <p:cNvPr id="6" name="Google Shape;6;p3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3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3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70" name="Shape 70"/>
        <p:cNvGrpSpPr/>
        <p:nvPr/>
      </p:nvGrpSpPr>
      <p:grpSpPr>
        <a:xfrm>
          <a:off x="0" y="0"/>
          <a:ext cx="0" cy="0"/>
          <a:chOff x="0" y="0"/>
          <a:chExt cx="0" cy="0"/>
        </a:xfrm>
      </p:grpSpPr>
      <p:sp>
        <p:nvSpPr>
          <p:cNvPr id="71" name="Google Shape;71;p35"/>
          <p:cNvSpPr txBox="1"/>
          <p:nvPr>
            <p:ph type="title"/>
          </p:nvPr>
        </p:nvSpPr>
        <p:spPr>
          <a:xfrm>
            <a:off x="715100" y="445025"/>
            <a:ext cx="77139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700"/>
              <a:buFont typeface="Unbounded"/>
              <a:buNone/>
              <a:defRPr b="1" i="0" sz="2700" u="none" cap="none" strike="noStrike">
                <a:solidFill>
                  <a:schemeClr val="dk1"/>
                </a:solidFill>
                <a:latin typeface="Unbounded"/>
                <a:ea typeface="Unbounded"/>
                <a:cs typeface="Unbounded"/>
                <a:sym typeface="Unbounded"/>
              </a:defRPr>
            </a:lvl1pPr>
            <a:lvl2pPr lvl="1" marR="0" rtl="0" algn="l">
              <a:lnSpc>
                <a:spcPct val="100000"/>
              </a:lnSpc>
              <a:spcBef>
                <a:spcPts val="0"/>
              </a:spcBef>
              <a:spcAft>
                <a:spcPts val="0"/>
              </a:spcAft>
              <a:buClr>
                <a:schemeClr val="dk1"/>
              </a:buClr>
              <a:buSzPts val="2700"/>
              <a:buFont typeface="Raleway"/>
              <a:buNone/>
              <a:defRPr b="1" i="0" sz="2700" u="none" cap="none" strike="noStrike">
                <a:solidFill>
                  <a:schemeClr val="dk1"/>
                </a:solidFill>
                <a:latin typeface="Raleway"/>
                <a:ea typeface="Raleway"/>
                <a:cs typeface="Raleway"/>
                <a:sym typeface="Raleway"/>
              </a:defRPr>
            </a:lvl2pPr>
            <a:lvl3pPr lvl="2" marR="0" rtl="0" algn="l">
              <a:lnSpc>
                <a:spcPct val="100000"/>
              </a:lnSpc>
              <a:spcBef>
                <a:spcPts val="0"/>
              </a:spcBef>
              <a:spcAft>
                <a:spcPts val="0"/>
              </a:spcAft>
              <a:buClr>
                <a:schemeClr val="dk1"/>
              </a:buClr>
              <a:buSzPts val="2700"/>
              <a:buFont typeface="Raleway"/>
              <a:buNone/>
              <a:defRPr b="1" i="0" sz="2700" u="none" cap="none" strike="noStrike">
                <a:solidFill>
                  <a:schemeClr val="dk1"/>
                </a:solidFill>
                <a:latin typeface="Raleway"/>
                <a:ea typeface="Raleway"/>
                <a:cs typeface="Raleway"/>
                <a:sym typeface="Raleway"/>
              </a:defRPr>
            </a:lvl3pPr>
            <a:lvl4pPr lvl="3" marR="0" rtl="0" algn="l">
              <a:lnSpc>
                <a:spcPct val="100000"/>
              </a:lnSpc>
              <a:spcBef>
                <a:spcPts val="0"/>
              </a:spcBef>
              <a:spcAft>
                <a:spcPts val="0"/>
              </a:spcAft>
              <a:buClr>
                <a:schemeClr val="dk1"/>
              </a:buClr>
              <a:buSzPts val="2700"/>
              <a:buFont typeface="Raleway"/>
              <a:buNone/>
              <a:defRPr b="1" i="0" sz="2700" u="none" cap="none" strike="noStrike">
                <a:solidFill>
                  <a:schemeClr val="dk1"/>
                </a:solidFill>
                <a:latin typeface="Raleway"/>
                <a:ea typeface="Raleway"/>
                <a:cs typeface="Raleway"/>
                <a:sym typeface="Raleway"/>
              </a:defRPr>
            </a:lvl4pPr>
            <a:lvl5pPr lvl="4" marR="0" rtl="0" algn="l">
              <a:lnSpc>
                <a:spcPct val="100000"/>
              </a:lnSpc>
              <a:spcBef>
                <a:spcPts val="0"/>
              </a:spcBef>
              <a:spcAft>
                <a:spcPts val="0"/>
              </a:spcAft>
              <a:buClr>
                <a:schemeClr val="dk1"/>
              </a:buClr>
              <a:buSzPts val="2700"/>
              <a:buFont typeface="Raleway"/>
              <a:buNone/>
              <a:defRPr b="1" i="0" sz="2700" u="none" cap="none" strike="noStrike">
                <a:solidFill>
                  <a:schemeClr val="dk1"/>
                </a:solidFill>
                <a:latin typeface="Raleway"/>
                <a:ea typeface="Raleway"/>
                <a:cs typeface="Raleway"/>
                <a:sym typeface="Raleway"/>
              </a:defRPr>
            </a:lvl5pPr>
            <a:lvl6pPr lvl="5" marR="0" rtl="0" algn="l">
              <a:lnSpc>
                <a:spcPct val="100000"/>
              </a:lnSpc>
              <a:spcBef>
                <a:spcPts val="0"/>
              </a:spcBef>
              <a:spcAft>
                <a:spcPts val="0"/>
              </a:spcAft>
              <a:buClr>
                <a:schemeClr val="dk1"/>
              </a:buClr>
              <a:buSzPts val="2700"/>
              <a:buFont typeface="Raleway"/>
              <a:buNone/>
              <a:defRPr b="1" i="0" sz="2700" u="none" cap="none" strike="noStrike">
                <a:solidFill>
                  <a:schemeClr val="dk1"/>
                </a:solidFill>
                <a:latin typeface="Raleway"/>
                <a:ea typeface="Raleway"/>
                <a:cs typeface="Raleway"/>
                <a:sym typeface="Raleway"/>
              </a:defRPr>
            </a:lvl6pPr>
            <a:lvl7pPr lvl="6" marR="0" rtl="0" algn="l">
              <a:lnSpc>
                <a:spcPct val="100000"/>
              </a:lnSpc>
              <a:spcBef>
                <a:spcPts val="0"/>
              </a:spcBef>
              <a:spcAft>
                <a:spcPts val="0"/>
              </a:spcAft>
              <a:buClr>
                <a:schemeClr val="dk1"/>
              </a:buClr>
              <a:buSzPts val="2700"/>
              <a:buFont typeface="Raleway"/>
              <a:buNone/>
              <a:defRPr b="1" i="0" sz="2700" u="none" cap="none" strike="noStrike">
                <a:solidFill>
                  <a:schemeClr val="dk1"/>
                </a:solidFill>
                <a:latin typeface="Raleway"/>
                <a:ea typeface="Raleway"/>
                <a:cs typeface="Raleway"/>
                <a:sym typeface="Raleway"/>
              </a:defRPr>
            </a:lvl7pPr>
            <a:lvl8pPr lvl="7" marR="0" rtl="0" algn="l">
              <a:lnSpc>
                <a:spcPct val="100000"/>
              </a:lnSpc>
              <a:spcBef>
                <a:spcPts val="0"/>
              </a:spcBef>
              <a:spcAft>
                <a:spcPts val="0"/>
              </a:spcAft>
              <a:buClr>
                <a:schemeClr val="dk1"/>
              </a:buClr>
              <a:buSzPts val="2700"/>
              <a:buFont typeface="Raleway"/>
              <a:buNone/>
              <a:defRPr b="1" i="0" sz="2700" u="none" cap="none" strike="noStrike">
                <a:solidFill>
                  <a:schemeClr val="dk1"/>
                </a:solidFill>
                <a:latin typeface="Raleway"/>
                <a:ea typeface="Raleway"/>
                <a:cs typeface="Raleway"/>
                <a:sym typeface="Raleway"/>
              </a:defRPr>
            </a:lvl8pPr>
            <a:lvl9pPr lvl="8" marR="0" rtl="0" algn="l">
              <a:lnSpc>
                <a:spcPct val="100000"/>
              </a:lnSpc>
              <a:spcBef>
                <a:spcPts val="0"/>
              </a:spcBef>
              <a:spcAft>
                <a:spcPts val="0"/>
              </a:spcAft>
              <a:buClr>
                <a:schemeClr val="dk1"/>
              </a:buClr>
              <a:buSzPts val="2700"/>
              <a:buFont typeface="Raleway"/>
              <a:buNone/>
              <a:defRPr b="1" i="0" sz="2700" u="none" cap="none" strike="noStrike">
                <a:solidFill>
                  <a:schemeClr val="dk1"/>
                </a:solidFill>
                <a:latin typeface="Raleway"/>
                <a:ea typeface="Raleway"/>
                <a:cs typeface="Raleway"/>
                <a:sym typeface="Raleway"/>
              </a:defRPr>
            </a:lvl9pPr>
          </a:lstStyle>
          <a:p/>
        </p:txBody>
      </p:sp>
      <p:sp>
        <p:nvSpPr>
          <p:cNvPr id="72" name="Google Shape;72;p35"/>
          <p:cNvSpPr txBox="1"/>
          <p:nvPr>
            <p:ph idx="1" type="body"/>
          </p:nvPr>
        </p:nvSpPr>
        <p:spPr>
          <a:xfrm>
            <a:off x="715100" y="1152475"/>
            <a:ext cx="7713900" cy="3416400"/>
          </a:xfrm>
          <a:prstGeom prst="rect">
            <a:avLst/>
          </a:prstGeom>
          <a:noFill/>
          <a:ln>
            <a:noFill/>
          </a:ln>
        </p:spPr>
        <p:txBody>
          <a:bodyPr anchorCtr="0" anchor="t" bIns="91425" lIns="91425" spcFirstLastPara="1" rIns="91425" wrap="square" tIns="91425">
            <a:noAutofit/>
          </a:bodyPr>
          <a:lstStyle>
            <a:lvl1pPr indent="-304800" lvl="0" marL="457200" marR="0" rtl="0" algn="l">
              <a:lnSpc>
                <a:spcPct val="100000"/>
              </a:lnSpc>
              <a:spcBef>
                <a:spcPts val="0"/>
              </a:spcBef>
              <a:spcAft>
                <a:spcPts val="0"/>
              </a:spcAft>
              <a:buClr>
                <a:schemeClr val="dk1"/>
              </a:buClr>
              <a:buSzPts val="1200"/>
              <a:buFont typeface="Hind"/>
              <a:buChar char="●"/>
              <a:defRPr b="0" i="0" sz="1200" u="none" cap="none" strike="noStrike">
                <a:solidFill>
                  <a:schemeClr val="dk1"/>
                </a:solidFill>
                <a:latin typeface="Hind"/>
                <a:ea typeface="Hind"/>
                <a:cs typeface="Hind"/>
                <a:sym typeface="Hind"/>
              </a:defRPr>
            </a:lvl1pPr>
            <a:lvl2pPr indent="-304800" lvl="1" marL="914400" marR="0" rtl="0" algn="l">
              <a:lnSpc>
                <a:spcPct val="100000"/>
              </a:lnSpc>
              <a:spcBef>
                <a:spcPts val="0"/>
              </a:spcBef>
              <a:spcAft>
                <a:spcPts val="0"/>
              </a:spcAft>
              <a:buClr>
                <a:schemeClr val="dk1"/>
              </a:buClr>
              <a:buSzPts val="1200"/>
              <a:buFont typeface="Hind"/>
              <a:buChar char="○"/>
              <a:defRPr b="0" i="0" sz="1200" u="none" cap="none" strike="noStrike">
                <a:solidFill>
                  <a:schemeClr val="dk1"/>
                </a:solidFill>
                <a:latin typeface="Hind"/>
                <a:ea typeface="Hind"/>
                <a:cs typeface="Hind"/>
                <a:sym typeface="Hind"/>
              </a:defRPr>
            </a:lvl2pPr>
            <a:lvl3pPr indent="-304800" lvl="2" marL="1371600" marR="0" rtl="0" algn="l">
              <a:lnSpc>
                <a:spcPct val="100000"/>
              </a:lnSpc>
              <a:spcBef>
                <a:spcPts val="0"/>
              </a:spcBef>
              <a:spcAft>
                <a:spcPts val="0"/>
              </a:spcAft>
              <a:buClr>
                <a:schemeClr val="dk1"/>
              </a:buClr>
              <a:buSzPts val="1200"/>
              <a:buFont typeface="Hind"/>
              <a:buChar char="■"/>
              <a:defRPr b="0" i="0" sz="1200" u="none" cap="none" strike="noStrike">
                <a:solidFill>
                  <a:schemeClr val="dk1"/>
                </a:solidFill>
                <a:latin typeface="Hind"/>
                <a:ea typeface="Hind"/>
                <a:cs typeface="Hind"/>
                <a:sym typeface="Hind"/>
              </a:defRPr>
            </a:lvl3pPr>
            <a:lvl4pPr indent="-304800" lvl="3" marL="1828800" marR="0" rtl="0" algn="l">
              <a:lnSpc>
                <a:spcPct val="100000"/>
              </a:lnSpc>
              <a:spcBef>
                <a:spcPts val="0"/>
              </a:spcBef>
              <a:spcAft>
                <a:spcPts val="0"/>
              </a:spcAft>
              <a:buClr>
                <a:schemeClr val="dk1"/>
              </a:buClr>
              <a:buSzPts val="1200"/>
              <a:buFont typeface="Hind"/>
              <a:buChar char="●"/>
              <a:defRPr b="0" i="0" sz="1200" u="none" cap="none" strike="noStrike">
                <a:solidFill>
                  <a:schemeClr val="dk1"/>
                </a:solidFill>
                <a:latin typeface="Hind"/>
                <a:ea typeface="Hind"/>
                <a:cs typeface="Hind"/>
                <a:sym typeface="Hind"/>
              </a:defRPr>
            </a:lvl4pPr>
            <a:lvl5pPr indent="-304800" lvl="4" marL="2286000" marR="0" rtl="0" algn="l">
              <a:lnSpc>
                <a:spcPct val="100000"/>
              </a:lnSpc>
              <a:spcBef>
                <a:spcPts val="0"/>
              </a:spcBef>
              <a:spcAft>
                <a:spcPts val="0"/>
              </a:spcAft>
              <a:buClr>
                <a:schemeClr val="dk1"/>
              </a:buClr>
              <a:buSzPts val="1200"/>
              <a:buFont typeface="Hind"/>
              <a:buChar char="○"/>
              <a:defRPr b="0" i="0" sz="1200" u="none" cap="none" strike="noStrike">
                <a:solidFill>
                  <a:schemeClr val="dk1"/>
                </a:solidFill>
                <a:latin typeface="Hind"/>
                <a:ea typeface="Hind"/>
                <a:cs typeface="Hind"/>
                <a:sym typeface="Hind"/>
              </a:defRPr>
            </a:lvl5pPr>
            <a:lvl6pPr indent="-304800" lvl="5" marL="2743200" marR="0" rtl="0" algn="l">
              <a:lnSpc>
                <a:spcPct val="100000"/>
              </a:lnSpc>
              <a:spcBef>
                <a:spcPts val="0"/>
              </a:spcBef>
              <a:spcAft>
                <a:spcPts val="0"/>
              </a:spcAft>
              <a:buClr>
                <a:schemeClr val="dk1"/>
              </a:buClr>
              <a:buSzPts val="1200"/>
              <a:buFont typeface="Hind"/>
              <a:buChar char="■"/>
              <a:defRPr b="0" i="0" sz="1200" u="none" cap="none" strike="noStrike">
                <a:solidFill>
                  <a:schemeClr val="dk1"/>
                </a:solidFill>
                <a:latin typeface="Hind"/>
                <a:ea typeface="Hind"/>
                <a:cs typeface="Hind"/>
                <a:sym typeface="Hind"/>
              </a:defRPr>
            </a:lvl6pPr>
            <a:lvl7pPr indent="-304800" lvl="6" marL="3200400" marR="0" rtl="0" algn="l">
              <a:lnSpc>
                <a:spcPct val="100000"/>
              </a:lnSpc>
              <a:spcBef>
                <a:spcPts val="0"/>
              </a:spcBef>
              <a:spcAft>
                <a:spcPts val="0"/>
              </a:spcAft>
              <a:buClr>
                <a:schemeClr val="dk1"/>
              </a:buClr>
              <a:buSzPts val="1200"/>
              <a:buFont typeface="Hind"/>
              <a:buChar char="●"/>
              <a:defRPr b="0" i="0" sz="1200" u="none" cap="none" strike="noStrike">
                <a:solidFill>
                  <a:schemeClr val="dk1"/>
                </a:solidFill>
                <a:latin typeface="Hind"/>
                <a:ea typeface="Hind"/>
                <a:cs typeface="Hind"/>
                <a:sym typeface="Hind"/>
              </a:defRPr>
            </a:lvl7pPr>
            <a:lvl8pPr indent="-304800" lvl="7" marL="3657600" marR="0" rtl="0" algn="l">
              <a:lnSpc>
                <a:spcPct val="100000"/>
              </a:lnSpc>
              <a:spcBef>
                <a:spcPts val="0"/>
              </a:spcBef>
              <a:spcAft>
                <a:spcPts val="0"/>
              </a:spcAft>
              <a:buClr>
                <a:schemeClr val="dk1"/>
              </a:buClr>
              <a:buSzPts val="1200"/>
              <a:buFont typeface="Hind"/>
              <a:buChar char="○"/>
              <a:defRPr b="0" i="0" sz="1200" u="none" cap="none" strike="noStrike">
                <a:solidFill>
                  <a:schemeClr val="dk1"/>
                </a:solidFill>
                <a:latin typeface="Hind"/>
                <a:ea typeface="Hind"/>
                <a:cs typeface="Hind"/>
                <a:sym typeface="Hind"/>
              </a:defRPr>
            </a:lvl8pPr>
            <a:lvl9pPr indent="-304800" lvl="8" marL="4114800" marR="0" rtl="0" algn="l">
              <a:lnSpc>
                <a:spcPct val="100000"/>
              </a:lnSpc>
              <a:spcBef>
                <a:spcPts val="0"/>
              </a:spcBef>
              <a:spcAft>
                <a:spcPts val="0"/>
              </a:spcAft>
              <a:buClr>
                <a:schemeClr val="dk1"/>
              </a:buClr>
              <a:buSzPts val="1200"/>
              <a:buFont typeface="Hind"/>
              <a:buChar char="■"/>
              <a:defRPr b="0" i="0" sz="1200" u="none" cap="none" strike="noStrike">
                <a:solidFill>
                  <a:schemeClr val="dk1"/>
                </a:solidFill>
                <a:latin typeface="Hind"/>
                <a:ea typeface="Hind"/>
                <a:cs typeface="Hind"/>
                <a:sym typeface="Hind"/>
              </a:defRPr>
            </a:lvl9pPr>
          </a:lstStyle>
          <a:p/>
        </p:txBody>
      </p:sp>
      <p:sp>
        <p:nvSpPr>
          <p:cNvPr id="73" name="Google Shape;73;p35"/>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ind"/>
                <a:ea typeface="Hind"/>
                <a:cs typeface="Hind"/>
                <a:sym typeface="Hind"/>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ind"/>
                <a:ea typeface="Hind"/>
                <a:cs typeface="Hind"/>
                <a:sym typeface="Hind"/>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ind"/>
                <a:ea typeface="Hind"/>
                <a:cs typeface="Hind"/>
                <a:sym typeface="Hind"/>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ind"/>
                <a:ea typeface="Hind"/>
                <a:cs typeface="Hind"/>
                <a:sym typeface="Hind"/>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ind"/>
                <a:ea typeface="Hind"/>
                <a:cs typeface="Hind"/>
                <a:sym typeface="Hind"/>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ind"/>
                <a:ea typeface="Hind"/>
                <a:cs typeface="Hind"/>
                <a:sym typeface="Hind"/>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ind"/>
                <a:ea typeface="Hind"/>
                <a:cs typeface="Hind"/>
                <a:sym typeface="Hind"/>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ind"/>
                <a:ea typeface="Hind"/>
                <a:cs typeface="Hind"/>
                <a:sym typeface="Hind"/>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ind"/>
                <a:ea typeface="Hind"/>
                <a:cs typeface="Hind"/>
                <a:sym typeface="Hind"/>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 id="2147483677" r:id="rId14"/>
    <p:sldLayoutId id="2147483678" r:id="rId15"/>
    <p:sldLayoutId id="2147483679" r:id="rId16"/>
    <p:sldLayoutId id="2147483680" r:id="rId17"/>
    <p:sldLayoutId id="2147483681" r:id="rId18"/>
    <p:sldLayoutId id="2147483682" r:id="rId19"/>
    <p:sldLayoutId id="2147483683" r:id="rId20"/>
    <p:sldLayoutId id="2147483684" r:id="rId21"/>
    <p:sldLayoutId id="2147483685" r:id="rId22"/>
    <p:sldLayoutId id="2147483686" r:id="rId23"/>
    <p:sldLayoutId id="2147483687" r:id="rId24"/>
    <p:sldLayoutId id="2147483688" r:id="rId2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F6F3EF"/>
        </a:solidFill>
      </p:bgPr>
    </p:bg>
    <p:spTree>
      <p:nvGrpSpPr>
        <p:cNvPr id="340" name="Shape 340"/>
        <p:cNvGrpSpPr/>
        <p:nvPr/>
      </p:nvGrpSpPr>
      <p:grpSpPr>
        <a:xfrm>
          <a:off x="0" y="0"/>
          <a:ext cx="0" cy="0"/>
          <a:chOff x="0" y="0"/>
          <a:chExt cx="0" cy="0"/>
        </a:xfrm>
      </p:grpSpPr>
      <p:sp>
        <p:nvSpPr>
          <p:cNvPr id="341" name="Google Shape;341;g29d66e44e9c_0_7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342" name="Google Shape;342;g29d66e44e9c_0_7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343" name="Google Shape;343;g29d66e44e9c_0_7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 id="2147483701" r:id="rId12"/>
    <p:sldLayoutId id="2147483702" r:id="rId13"/>
    <p:sldLayoutId id="2147483703"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8.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8.png"/><Relationship Id="rId4" Type="http://schemas.openxmlformats.org/officeDocument/2006/relationships/image" Target="../media/image40.png"/><Relationship Id="rId5" Type="http://schemas.openxmlformats.org/officeDocument/2006/relationships/image" Target="../media/image45.png"/><Relationship Id="rId6"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3.png"/><Relationship Id="rId4" Type="http://schemas.openxmlformats.org/officeDocument/2006/relationships/image" Target="../media/image10.png"/><Relationship Id="rId5"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8.png"/><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9.png"/><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3.png"/><Relationship Id="rId4" Type="http://schemas.openxmlformats.org/officeDocument/2006/relationships/image" Target="../media/image16.png"/><Relationship Id="rId5" Type="http://schemas.openxmlformats.org/officeDocument/2006/relationships/image" Target="../media/image6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3.png"/><Relationship Id="rId4" Type="http://schemas.openxmlformats.org/officeDocument/2006/relationships/image" Target="../media/image58.png"/><Relationship Id="rId5" Type="http://schemas.openxmlformats.org/officeDocument/2006/relationships/image" Target="../media/image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13.png"/><Relationship Id="rId4" Type="http://schemas.openxmlformats.org/officeDocument/2006/relationships/image" Target="../media/image16.png"/><Relationship Id="rId5" Type="http://schemas.openxmlformats.org/officeDocument/2006/relationships/image" Target="../media/image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8.png"/><Relationship Id="rId4" Type="http://schemas.openxmlformats.org/officeDocument/2006/relationships/image" Target="../media/image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9.xml"/><Relationship Id="rId3" Type="http://schemas.openxmlformats.org/officeDocument/2006/relationships/image" Target="../media/image13.png"/><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6.jpg"/><Relationship Id="rId4" Type="http://schemas.openxmlformats.org/officeDocument/2006/relationships/image" Target="../media/image4.png"/><Relationship Id="rId5" Type="http://schemas.openxmlformats.org/officeDocument/2006/relationships/image" Target="../media/image10.png"/><Relationship Id="rId6" Type="http://schemas.openxmlformats.org/officeDocument/2006/relationships/image" Target="../media/image13.png"/><Relationship Id="rId7" Type="http://schemas.openxmlformats.org/officeDocument/2006/relationships/image" Target="../media/image12.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0.xml"/><Relationship Id="rId3" Type="http://schemas.openxmlformats.org/officeDocument/2006/relationships/image" Target="../media/image1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8.png"/><Relationship Id="rId4" Type="http://schemas.openxmlformats.org/officeDocument/2006/relationships/image" Target="../media/image13.png"/><Relationship Id="rId5" Type="http://schemas.openxmlformats.org/officeDocument/2006/relationships/image" Target="../media/image40.png"/><Relationship Id="rId6" Type="http://schemas.openxmlformats.org/officeDocument/2006/relationships/image" Target="../media/image51.png"/><Relationship Id="rId7" Type="http://schemas.openxmlformats.org/officeDocument/2006/relationships/image" Target="../media/image6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8.png"/><Relationship Id="rId4" Type="http://schemas.openxmlformats.org/officeDocument/2006/relationships/image" Target="../media/image6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8.png"/><Relationship Id="rId4" Type="http://schemas.openxmlformats.org/officeDocument/2006/relationships/image" Target="../media/image1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8.png"/><Relationship Id="rId4" Type="http://schemas.openxmlformats.org/officeDocument/2006/relationships/image" Target="../media/image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3.png"/><Relationship Id="rId6" Type="http://schemas.openxmlformats.org/officeDocument/2006/relationships/hyperlink" Target="https://moosic.winderling.net"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8.png"/><Relationship Id="rId4" Type="http://schemas.openxmlformats.org/officeDocument/2006/relationships/image" Target="../media/image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8.png"/><Relationship Id="rId4" Type="http://schemas.openxmlformats.org/officeDocument/2006/relationships/image" Target="../media/image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28.xml"/><Relationship Id="rId3" Type="http://schemas.openxmlformats.org/officeDocument/2006/relationships/image" Target="../media/image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29.xml"/><Relationship Id="rId3" Type="http://schemas.openxmlformats.org/officeDocument/2006/relationships/hyperlink" Target="https://en.wikipedia.org/wiki/Music_genre#cite_note-ECON-19" TargetMode="External"/><Relationship Id="rId4" Type="http://schemas.openxmlformats.org/officeDocument/2006/relationships/hyperlink" Target="https://en.wikipedia.org/wiki/Music_genre#cite_note-ECON-19" TargetMode="External"/><Relationship Id="rId5" Type="http://schemas.openxmlformats.org/officeDocument/2006/relationships/hyperlink" Target="https://en.wikipedia.org/wiki/Music_genre#cite_note-ECON-19"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8.png"/><Relationship Id="rId4" Type="http://schemas.openxmlformats.org/officeDocument/2006/relationships/image" Target="../media/image9.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8.png"/><Relationship Id="rId4" Type="http://schemas.openxmlformats.org/officeDocument/2006/relationships/image" Target="../media/image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9.png"/><Relationship Id="rId4" Type="http://schemas.openxmlformats.org/officeDocument/2006/relationships/image" Target="../media/image13.png"/><Relationship Id="rId5" Type="http://schemas.openxmlformats.org/officeDocument/2006/relationships/image" Target="../media/image4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6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40.png"/><Relationship Id="rId4" Type="http://schemas.openxmlformats.org/officeDocument/2006/relationships/image" Target="../media/image45.png"/><Relationship Id="rId5" Type="http://schemas.openxmlformats.org/officeDocument/2006/relationships/image" Target="../media/image51.png"/><Relationship Id="rId6" Type="http://schemas.openxmlformats.org/officeDocument/2006/relationships/image" Target="../media/image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hyperlink" Target="https://www.titanui.com/117730-150-tech-design-stack-icons-figma/"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16.png"/><Relationship Id="rId4" Type="http://schemas.openxmlformats.org/officeDocument/2006/relationships/image" Target="../media/image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hyperlink" Target="https://www.freepik.com/free-psd/instagram-posts-collection-world-music-day-celebration_41635115.htm/?utm_source=slidesgo_template&amp;utm_medium=referral-link&amp;utm_campaign=sg_resources&amp;utm_content=freepik" TargetMode="External"/><Relationship Id="rId4" Type="http://schemas.openxmlformats.org/officeDocument/2006/relationships/image" Target="../media/image66.png"/><Relationship Id="rId9" Type="http://schemas.openxmlformats.org/officeDocument/2006/relationships/image" Target="../media/image9.png"/><Relationship Id="rId5" Type="http://schemas.openxmlformats.org/officeDocument/2006/relationships/image" Target="../media/image10.png"/><Relationship Id="rId6" Type="http://schemas.openxmlformats.org/officeDocument/2006/relationships/image" Target="../media/image68.png"/><Relationship Id="rId7" Type="http://schemas.openxmlformats.org/officeDocument/2006/relationships/image" Target="../media/image70.png"/><Relationship Id="rId8" Type="http://schemas.openxmlformats.org/officeDocument/2006/relationships/image" Target="../media/image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6.png"/><Relationship Id="rId4" Type="http://schemas.openxmlformats.org/officeDocument/2006/relationships/hyperlink" Target="https://medium.com/@jainanumeha74/spotify-ux-research-case-study-68997acf20f1" TargetMode="External"/><Relationship Id="rId5" Type="http://schemas.openxmlformats.org/officeDocument/2006/relationships/image" Target="../media/image17.png"/><Relationship Id="rId6" Type="http://schemas.openxmlformats.org/officeDocument/2006/relationships/image" Target="../media/image21.png"/><Relationship Id="rId7" Type="http://schemas.openxmlformats.org/officeDocument/2006/relationships/image" Target="../media/image1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9.png"/><Relationship Id="rId4" Type="http://schemas.openxmlformats.org/officeDocument/2006/relationships/image" Target="../media/image26.png"/><Relationship Id="rId5" Type="http://schemas.openxmlformats.org/officeDocument/2006/relationships/image" Target="../media/image28.png"/><Relationship Id="rId6" Type="http://schemas.openxmlformats.org/officeDocument/2006/relationships/image" Target="../media/image15.png"/><Relationship Id="rId7" Type="http://schemas.openxmlformats.org/officeDocument/2006/relationships/image" Target="../media/image31.png"/><Relationship Id="rId8" Type="http://schemas.openxmlformats.org/officeDocument/2006/relationships/image" Target="../media/image1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30.png"/><Relationship Id="rId4" Type="http://schemas.openxmlformats.org/officeDocument/2006/relationships/image" Target="../media/image9.png"/><Relationship Id="rId5" Type="http://schemas.openxmlformats.org/officeDocument/2006/relationships/image" Target="../media/image27.png"/><Relationship Id="rId6" Type="http://schemas.openxmlformats.org/officeDocument/2006/relationships/image" Target="../media/image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6.png"/><Relationship Id="rId4" Type="http://schemas.openxmlformats.org/officeDocument/2006/relationships/image" Target="../media/image13.png"/><Relationship Id="rId5" Type="http://schemas.openxmlformats.org/officeDocument/2006/relationships/image" Target="../media/image20.png"/></Relationships>
</file>

<file path=ppt/slides/_rels/slide8.xml.rels><?xml version="1.0" encoding="UTF-8" standalone="yes"?><Relationships xmlns="http://schemas.openxmlformats.org/package/2006/relationships"><Relationship Id="rId20" Type="http://schemas.openxmlformats.org/officeDocument/2006/relationships/image" Target="../media/image36.png"/><Relationship Id="rId22" Type="http://schemas.openxmlformats.org/officeDocument/2006/relationships/image" Target="../media/image52.png"/><Relationship Id="rId21" Type="http://schemas.openxmlformats.org/officeDocument/2006/relationships/image" Target="../media/image55.png"/><Relationship Id="rId23" Type="http://schemas.openxmlformats.org/officeDocument/2006/relationships/image" Target="../media/image50.jpg"/><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3.png"/><Relationship Id="rId4" Type="http://schemas.openxmlformats.org/officeDocument/2006/relationships/image" Target="../media/image19.png"/><Relationship Id="rId9" Type="http://schemas.openxmlformats.org/officeDocument/2006/relationships/image" Target="../media/image29.png"/><Relationship Id="rId5" Type="http://schemas.openxmlformats.org/officeDocument/2006/relationships/image" Target="../media/image24.jpg"/><Relationship Id="rId6" Type="http://schemas.openxmlformats.org/officeDocument/2006/relationships/image" Target="../media/image33.png"/><Relationship Id="rId7" Type="http://schemas.openxmlformats.org/officeDocument/2006/relationships/image" Target="../media/image18.png"/><Relationship Id="rId8" Type="http://schemas.openxmlformats.org/officeDocument/2006/relationships/image" Target="../media/image23.png"/><Relationship Id="rId11" Type="http://schemas.openxmlformats.org/officeDocument/2006/relationships/image" Target="../media/image32.png"/><Relationship Id="rId10" Type="http://schemas.openxmlformats.org/officeDocument/2006/relationships/image" Target="../media/image34.png"/><Relationship Id="rId13" Type="http://schemas.openxmlformats.org/officeDocument/2006/relationships/image" Target="../media/image37.png"/><Relationship Id="rId12" Type="http://schemas.openxmlformats.org/officeDocument/2006/relationships/image" Target="../media/image42.png"/><Relationship Id="rId15" Type="http://schemas.openxmlformats.org/officeDocument/2006/relationships/image" Target="../media/image38.png"/><Relationship Id="rId14" Type="http://schemas.openxmlformats.org/officeDocument/2006/relationships/image" Target="../media/image44.png"/><Relationship Id="rId17" Type="http://schemas.openxmlformats.org/officeDocument/2006/relationships/image" Target="../media/image57.png"/><Relationship Id="rId16" Type="http://schemas.openxmlformats.org/officeDocument/2006/relationships/image" Target="../media/image43.png"/><Relationship Id="rId19" Type="http://schemas.openxmlformats.org/officeDocument/2006/relationships/image" Target="../media/image35.png"/><Relationship Id="rId18" Type="http://schemas.openxmlformats.org/officeDocument/2006/relationships/image" Target="../media/image3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41.png"/><Relationship Id="rId4" Type="http://schemas.openxmlformats.org/officeDocument/2006/relationships/image" Target="../media/image3.png"/><Relationship Id="rId5"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pic>
        <p:nvPicPr>
          <p:cNvPr id="409" name="Google Shape;409;p1"/>
          <p:cNvPicPr preferRelativeResize="0"/>
          <p:nvPr/>
        </p:nvPicPr>
        <p:blipFill rotWithShape="1">
          <a:blip r:embed="rId3">
            <a:alphaModFix/>
          </a:blip>
          <a:srcRect b="0" l="0" r="0" t="0"/>
          <a:stretch/>
        </p:blipFill>
        <p:spPr>
          <a:xfrm flipH="1" rot="10800000">
            <a:off x="7769451" y="-49"/>
            <a:ext cx="2065051" cy="2115199"/>
          </a:xfrm>
          <a:prstGeom prst="rect">
            <a:avLst/>
          </a:prstGeom>
          <a:noFill/>
          <a:ln>
            <a:noFill/>
          </a:ln>
        </p:spPr>
      </p:pic>
      <p:pic>
        <p:nvPicPr>
          <p:cNvPr id="410" name="Google Shape;410;p1"/>
          <p:cNvPicPr preferRelativeResize="0"/>
          <p:nvPr/>
        </p:nvPicPr>
        <p:blipFill rotWithShape="1">
          <a:blip r:embed="rId4">
            <a:alphaModFix/>
          </a:blip>
          <a:srcRect b="0" l="0" r="55460" t="0"/>
          <a:stretch/>
        </p:blipFill>
        <p:spPr>
          <a:xfrm flipH="1">
            <a:off x="-422223" y="-50"/>
            <a:ext cx="2817823" cy="5143501"/>
          </a:xfrm>
          <a:prstGeom prst="rect">
            <a:avLst/>
          </a:prstGeom>
          <a:noFill/>
          <a:ln>
            <a:noFill/>
          </a:ln>
        </p:spPr>
      </p:pic>
      <p:sp>
        <p:nvSpPr>
          <p:cNvPr id="411" name="Google Shape;411;p1"/>
          <p:cNvSpPr txBox="1"/>
          <p:nvPr/>
        </p:nvSpPr>
        <p:spPr>
          <a:xfrm>
            <a:off x="2967462" y="3552475"/>
            <a:ext cx="3209100" cy="10422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900"/>
              <a:buFont typeface="Arial"/>
              <a:buNone/>
            </a:pPr>
            <a:r>
              <a:t/>
            </a:r>
            <a:endParaRPr b="0" i="0" sz="1900" u="none" cap="none" strike="noStrike">
              <a:solidFill>
                <a:schemeClr val="dk2"/>
              </a:solidFill>
              <a:latin typeface="Roboto Thin"/>
              <a:ea typeface="Roboto Thin"/>
              <a:cs typeface="Roboto Thin"/>
              <a:sym typeface="Roboto Thin"/>
            </a:endParaRPr>
          </a:p>
          <a:p>
            <a:pPr indent="0" lvl="0" marL="0" marR="0" rtl="0" algn="ctr">
              <a:lnSpc>
                <a:spcPct val="115000"/>
              </a:lnSpc>
              <a:spcBef>
                <a:spcPts val="0"/>
              </a:spcBef>
              <a:spcAft>
                <a:spcPts val="0"/>
              </a:spcAft>
              <a:buClr>
                <a:schemeClr val="dk1"/>
              </a:buClr>
              <a:buSzPts val="1100"/>
              <a:buFont typeface="Arial"/>
              <a:buNone/>
            </a:pPr>
            <a:r>
              <a:rPr b="0" i="0" lang="en" sz="1900" u="none" cap="none" strike="noStrike">
                <a:solidFill>
                  <a:schemeClr val="dk2"/>
                </a:solidFill>
                <a:latin typeface="Roboto Thin"/>
                <a:ea typeface="Roboto Thin"/>
                <a:cs typeface="Roboto Thin"/>
                <a:sym typeface="Roboto Thin"/>
              </a:rPr>
              <a:t>Your Mood.  </a:t>
            </a:r>
            <a:endParaRPr b="0" i="0" sz="1900" u="none" cap="none" strike="noStrike">
              <a:solidFill>
                <a:schemeClr val="dk2"/>
              </a:solidFill>
              <a:latin typeface="Roboto Thin"/>
              <a:ea typeface="Roboto Thin"/>
              <a:cs typeface="Roboto Thin"/>
              <a:sym typeface="Roboto Thin"/>
            </a:endParaRPr>
          </a:p>
          <a:p>
            <a:pPr indent="0" lvl="0" marL="0" marR="0" rtl="0" algn="ctr">
              <a:lnSpc>
                <a:spcPct val="115000"/>
              </a:lnSpc>
              <a:spcBef>
                <a:spcPts val="0"/>
              </a:spcBef>
              <a:spcAft>
                <a:spcPts val="0"/>
              </a:spcAft>
              <a:buClr>
                <a:srgbClr val="000000"/>
              </a:buClr>
              <a:buSzPts val="1900"/>
              <a:buFont typeface="Arial"/>
              <a:buNone/>
            </a:pPr>
            <a:r>
              <a:rPr b="0" i="0" lang="en" sz="1900" u="none" cap="none" strike="noStrike">
                <a:solidFill>
                  <a:schemeClr val="dk2"/>
                </a:solidFill>
                <a:latin typeface="Roboto Thin"/>
                <a:ea typeface="Roboto Thin"/>
                <a:cs typeface="Roboto Thin"/>
                <a:sym typeface="Roboto Thin"/>
              </a:rPr>
              <a:t>Your Music.</a:t>
            </a:r>
            <a:endParaRPr b="0" i="1" sz="1800" u="none" cap="none" strike="noStrike">
              <a:solidFill>
                <a:schemeClr val="dk2"/>
              </a:solidFill>
              <a:latin typeface="Roboto Light"/>
              <a:ea typeface="Roboto Light"/>
              <a:cs typeface="Roboto Light"/>
              <a:sym typeface="Roboto Light"/>
            </a:endParaRPr>
          </a:p>
          <a:p>
            <a:pPr indent="0" lvl="0" marL="0" marR="0" rtl="0" algn="ctr">
              <a:lnSpc>
                <a:spcPct val="115000"/>
              </a:lnSpc>
              <a:spcBef>
                <a:spcPts val="0"/>
              </a:spcBef>
              <a:spcAft>
                <a:spcPts val="0"/>
              </a:spcAft>
              <a:buClr>
                <a:srgbClr val="000000"/>
              </a:buClr>
              <a:buSzPts val="1900"/>
              <a:buFont typeface="Arial"/>
              <a:buNone/>
            </a:pPr>
            <a:r>
              <a:t/>
            </a:r>
            <a:endParaRPr b="0" i="0" sz="1900" u="none" cap="none" strike="noStrike">
              <a:solidFill>
                <a:schemeClr val="dk2"/>
              </a:solidFill>
              <a:latin typeface="Roboto Thin"/>
              <a:ea typeface="Roboto Thin"/>
              <a:cs typeface="Roboto Thin"/>
              <a:sym typeface="Roboto Thin"/>
            </a:endParaRPr>
          </a:p>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Roboto Light"/>
              <a:ea typeface="Roboto Light"/>
              <a:cs typeface="Roboto Light"/>
              <a:sym typeface="Roboto Light"/>
            </a:endParaRPr>
          </a:p>
        </p:txBody>
      </p:sp>
      <p:sp>
        <p:nvSpPr>
          <p:cNvPr id="412" name="Google Shape;412;p1"/>
          <p:cNvSpPr txBox="1"/>
          <p:nvPr/>
        </p:nvSpPr>
        <p:spPr>
          <a:xfrm>
            <a:off x="2901300" y="514300"/>
            <a:ext cx="3341400" cy="861900"/>
          </a:xfrm>
          <a:prstGeom prst="rect">
            <a:avLst/>
          </a:prstGeom>
          <a:noFill/>
          <a:ln>
            <a:noFill/>
          </a:ln>
        </p:spPr>
        <p:txBody>
          <a:bodyPr anchorCtr="0" anchor="ctr"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4400"/>
              <a:buFont typeface="Arial"/>
              <a:buNone/>
            </a:pPr>
            <a:r>
              <a:rPr b="0" i="0" lang="en" sz="4400" u="none" cap="none" strike="noStrike">
                <a:solidFill>
                  <a:schemeClr val="dk2"/>
                </a:solidFill>
                <a:latin typeface="Roboto"/>
                <a:ea typeface="Roboto"/>
                <a:cs typeface="Roboto"/>
                <a:sym typeface="Roboto"/>
              </a:rPr>
              <a:t>MOOSIC</a:t>
            </a:r>
            <a:endParaRPr b="0" i="0" sz="4400" u="none" cap="none" strike="noStrike">
              <a:solidFill>
                <a:schemeClr val="dk2"/>
              </a:solidFill>
              <a:latin typeface="Roboto"/>
              <a:ea typeface="Roboto"/>
              <a:cs typeface="Roboto"/>
              <a:sym typeface="Roboto"/>
            </a:endParaRPr>
          </a:p>
        </p:txBody>
      </p:sp>
      <p:sp>
        <p:nvSpPr>
          <p:cNvPr id="413" name="Google Shape;413;p1"/>
          <p:cNvSpPr txBox="1"/>
          <p:nvPr/>
        </p:nvSpPr>
        <p:spPr>
          <a:xfrm>
            <a:off x="6574325" y="4214375"/>
            <a:ext cx="2352600" cy="7128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200"/>
              <a:buFont typeface="Arial"/>
              <a:buNone/>
            </a:pPr>
            <a:r>
              <a:rPr lang="en" sz="1200">
                <a:solidFill>
                  <a:schemeClr val="dk2"/>
                </a:solidFill>
                <a:latin typeface="Roboto Thin"/>
                <a:ea typeface="Roboto Thin"/>
                <a:cs typeface="Roboto Thin"/>
                <a:sym typeface="Roboto Thin"/>
              </a:rPr>
              <a:t>19</a:t>
            </a:r>
            <a:r>
              <a:rPr b="0" i="0" lang="en" sz="1200" u="none" cap="none" strike="noStrike">
                <a:solidFill>
                  <a:schemeClr val="dk2"/>
                </a:solidFill>
                <a:latin typeface="Roboto Thin"/>
                <a:ea typeface="Roboto Thin"/>
                <a:cs typeface="Roboto Thin"/>
                <a:sym typeface="Roboto Thin"/>
              </a:rPr>
              <a:t>.0</a:t>
            </a:r>
            <a:r>
              <a:rPr lang="en" sz="1200">
                <a:solidFill>
                  <a:schemeClr val="dk2"/>
                </a:solidFill>
                <a:latin typeface="Roboto Thin"/>
                <a:ea typeface="Roboto Thin"/>
                <a:cs typeface="Roboto Thin"/>
                <a:sym typeface="Roboto Thin"/>
              </a:rPr>
              <a:t>9</a:t>
            </a:r>
            <a:r>
              <a:rPr b="0" i="0" lang="en" sz="1200" u="none" cap="none" strike="noStrike">
                <a:solidFill>
                  <a:schemeClr val="dk2"/>
                </a:solidFill>
                <a:latin typeface="Roboto Thin"/>
                <a:ea typeface="Roboto Thin"/>
                <a:cs typeface="Roboto Thin"/>
                <a:sym typeface="Roboto Thin"/>
              </a:rPr>
              <a:t>.2023</a:t>
            </a:r>
            <a:endParaRPr b="0" i="0" sz="1200" u="none" cap="none" strike="noStrike">
              <a:solidFill>
                <a:schemeClr val="dk2"/>
              </a:solidFill>
              <a:latin typeface="Roboto Thin"/>
              <a:ea typeface="Roboto Thin"/>
              <a:cs typeface="Roboto Thin"/>
              <a:sym typeface="Roboto Thin"/>
            </a:endParaRPr>
          </a:p>
          <a:p>
            <a:pPr indent="0" lvl="0" marL="0" marR="0" rtl="0" algn="r">
              <a:lnSpc>
                <a:spcPct val="100000"/>
              </a:lnSpc>
              <a:spcBef>
                <a:spcPts val="0"/>
              </a:spcBef>
              <a:spcAft>
                <a:spcPts val="0"/>
              </a:spcAft>
              <a:buClr>
                <a:srgbClr val="000000"/>
              </a:buClr>
              <a:buSzPts val="1200"/>
              <a:buFont typeface="Arial"/>
              <a:buNone/>
            </a:pPr>
            <a:r>
              <a:rPr b="0" i="0" lang="en" sz="1200" u="none" cap="none" strike="noStrike">
                <a:solidFill>
                  <a:schemeClr val="dk2"/>
                </a:solidFill>
                <a:latin typeface="Roboto Thin"/>
                <a:ea typeface="Roboto Thin"/>
                <a:cs typeface="Roboto Thin"/>
                <a:sym typeface="Roboto Thin"/>
              </a:rPr>
              <a:t>Capstone Project</a:t>
            </a:r>
            <a:endParaRPr b="0" i="0" sz="1200" u="none" cap="none" strike="noStrike">
              <a:solidFill>
                <a:schemeClr val="dk2"/>
              </a:solidFill>
              <a:latin typeface="Roboto Thin"/>
              <a:ea typeface="Roboto Thin"/>
              <a:cs typeface="Roboto Thin"/>
              <a:sym typeface="Roboto Thin"/>
            </a:endParaRPr>
          </a:p>
          <a:p>
            <a:pPr indent="0" lvl="0" marL="0" marR="0" rtl="0" algn="r">
              <a:lnSpc>
                <a:spcPct val="100000"/>
              </a:lnSpc>
              <a:spcBef>
                <a:spcPts val="0"/>
              </a:spcBef>
              <a:spcAft>
                <a:spcPts val="0"/>
              </a:spcAft>
              <a:buClr>
                <a:srgbClr val="000000"/>
              </a:buClr>
              <a:buSzPts val="1200"/>
              <a:buFont typeface="Arial"/>
              <a:buNone/>
            </a:pPr>
            <a:r>
              <a:rPr lang="en" sz="1200">
                <a:solidFill>
                  <a:schemeClr val="dk2"/>
                </a:solidFill>
                <a:latin typeface="Roboto Thin"/>
                <a:ea typeface="Roboto Thin"/>
                <a:cs typeface="Roboto Thin"/>
                <a:sym typeface="Roboto Thin"/>
              </a:rPr>
              <a:t>N</a:t>
            </a:r>
            <a:r>
              <a:rPr b="0" i="0" lang="en" sz="1200" u="none" cap="none" strike="noStrike">
                <a:solidFill>
                  <a:schemeClr val="dk2"/>
                </a:solidFill>
                <a:latin typeface="Roboto Thin"/>
                <a:ea typeface="Roboto Thin"/>
                <a:cs typeface="Roboto Thin"/>
                <a:sym typeface="Roboto Thin"/>
              </a:rPr>
              <a:t>euefische Data Practitioner </a:t>
            </a:r>
            <a:endParaRPr b="0" i="0" sz="1200" u="none" cap="none" strike="noStrike">
              <a:solidFill>
                <a:schemeClr val="dk2"/>
              </a:solidFill>
              <a:latin typeface="Roboto Thin"/>
              <a:ea typeface="Roboto Thin"/>
              <a:cs typeface="Roboto Thin"/>
              <a:sym typeface="Roboto Thin"/>
            </a:endParaRPr>
          </a:p>
          <a:p>
            <a:pPr indent="0" lvl="0" marL="0" marR="0" rtl="0" algn="r">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grpSp>
        <p:nvGrpSpPr>
          <p:cNvPr id="414" name="Google Shape;414;p1"/>
          <p:cNvGrpSpPr/>
          <p:nvPr/>
        </p:nvGrpSpPr>
        <p:grpSpPr>
          <a:xfrm>
            <a:off x="3596700" y="1514100"/>
            <a:ext cx="1950600" cy="2115200"/>
            <a:chOff x="3776325" y="1337225"/>
            <a:chExt cx="1950600" cy="2115200"/>
          </a:xfrm>
        </p:grpSpPr>
        <p:pic>
          <p:nvPicPr>
            <p:cNvPr id="415" name="Google Shape;415;p1"/>
            <p:cNvPicPr preferRelativeResize="0"/>
            <p:nvPr/>
          </p:nvPicPr>
          <p:blipFill rotWithShape="1">
            <a:blip r:embed="rId5">
              <a:alphaModFix/>
            </a:blip>
            <a:srcRect b="0" l="0" r="0" t="0"/>
            <a:stretch/>
          </p:blipFill>
          <p:spPr>
            <a:xfrm>
              <a:off x="4063365" y="1337225"/>
              <a:ext cx="1458671" cy="2115200"/>
            </a:xfrm>
            <a:prstGeom prst="rect">
              <a:avLst/>
            </a:prstGeom>
            <a:noFill/>
            <a:ln>
              <a:noFill/>
            </a:ln>
          </p:spPr>
        </p:pic>
        <p:sp>
          <p:nvSpPr>
            <p:cNvPr id="416" name="Google Shape;416;p1"/>
            <p:cNvSpPr/>
            <p:nvPr/>
          </p:nvSpPr>
          <p:spPr>
            <a:xfrm>
              <a:off x="3776325" y="3101100"/>
              <a:ext cx="1950600" cy="309600"/>
            </a:xfrm>
            <a:prstGeom prst="rect">
              <a:avLst/>
            </a:prstGeom>
            <a:solidFill>
              <a:srgbClr val="F7F3F0"/>
            </a:solidFill>
            <a:ln cap="flat" cmpd="sng" w="9525">
              <a:solidFill>
                <a:srgbClr val="F6F3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2" name="Shape 572"/>
        <p:cNvGrpSpPr/>
        <p:nvPr/>
      </p:nvGrpSpPr>
      <p:grpSpPr>
        <a:xfrm>
          <a:off x="0" y="0"/>
          <a:ext cx="0" cy="0"/>
          <a:chOff x="0" y="0"/>
          <a:chExt cx="0" cy="0"/>
        </a:xfrm>
      </p:grpSpPr>
      <p:pic>
        <p:nvPicPr>
          <p:cNvPr id="573" name="Google Shape;573;p10"/>
          <p:cNvPicPr preferRelativeResize="0"/>
          <p:nvPr/>
        </p:nvPicPr>
        <p:blipFill rotWithShape="1">
          <a:blip r:embed="rId3">
            <a:alphaModFix/>
          </a:blip>
          <a:srcRect b="0" l="0" r="0" t="0"/>
          <a:stretch/>
        </p:blipFill>
        <p:spPr>
          <a:xfrm flipH="1" rot="10800000">
            <a:off x="7769451" y="-49"/>
            <a:ext cx="2065051" cy="2115199"/>
          </a:xfrm>
          <a:prstGeom prst="rect">
            <a:avLst/>
          </a:prstGeom>
          <a:noFill/>
          <a:ln>
            <a:noFill/>
          </a:ln>
        </p:spPr>
      </p:pic>
      <p:pic>
        <p:nvPicPr>
          <p:cNvPr id="574" name="Google Shape;574;p10"/>
          <p:cNvPicPr preferRelativeResize="0"/>
          <p:nvPr/>
        </p:nvPicPr>
        <p:blipFill rotWithShape="1">
          <a:blip r:embed="rId4">
            <a:alphaModFix/>
          </a:blip>
          <a:srcRect b="0" l="0" r="55460" t="0"/>
          <a:stretch/>
        </p:blipFill>
        <p:spPr>
          <a:xfrm flipH="1">
            <a:off x="-422223" y="-50"/>
            <a:ext cx="2817823" cy="5143501"/>
          </a:xfrm>
          <a:prstGeom prst="rect">
            <a:avLst/>
          </a:prstGeom>
          <a:noFill/>
          <a:ln>
            <a:noFill/>
          </a:ln>
        </p:spPr>
      </p:pic>
      <p:sp>
        <p:nvSpPr>
          <p:cNvPr id="575" name="Google Shape;575;p10"/>
          <p:cNvSpPr txBox="1"/>
          <p:nvPr/>
        </p:nvSpPr>
        <p:spPr>
          <a:xfrm>
            <a:off x="2967462" y="3621025"/>
            <a:ext cx="3209100" cy="1042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900"/>
              <a:buFont typeface="Arial"/>
              <a:buNone/>
            </a:pPr>
            <a:r>
              <a:rPr b="0" i="0" lang="en" sz="1900" u="none" cap="none" strike="noStrike">
                <a:solidFill>
                  <a:schemeClr val="dk2"/>
                </a:solidFill>
                <a:latin typeface="Roboto Thin"/>
                <a:ea typeface="Roboto Thin"/>
                <a:cs typeface="Roboto Thin"/>
                <a:sym typeface="Roboto Thin"/>
              </a:rPr>
              <a:t>How did we get our data</a:t>
            </a:r>
            <a:endParaRPr b="0" i="0" sz="1900" u="none" cap="none" strike="noStrike">
              <a:solidFill>
                <a:srgbClr val="000000"/>
              </a:solidFill>
              <a:latin typeface="Roboto Thin"/>
              <a:ea typeface="Roboto Thin"/>
              <a:cs typeface="Roboto Thin"/>
              <a:sym typeface="Roboto Thin"/>
            </a:endParaRPr>
          </a:p>
        </p:txBody>
      </p:sp>
      <p:sp>
        <p:nvSpPr>
          <p:cNvPr id="576" name="Google Shape;576;p10"/>
          <p:cNvSpPr txBox="1"/>
          <p:nvPr/>
        </p:nvSpPr>
        <p:spPr>
          <a:xfrm>
            <a:off x="2967450" y="1071875"/>
            <a:ext cx="3341400" cy="861900"/>
          </a:xfrm>
          <a:prstGeom prst="rect">
            <a:avLst/>
          </a:prstGeom>
          <a:noFill/>
          <a:ln>
            <a:noFill/>
          </a:ln>
        </p:spPr>
        <p:txBody>
          <a:bodyPr anchorCtr="0" anchor="ctr"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4400"/>
              <a:buFont typeface="Arial"/>
              <a:buNone/>
            </a:pPr>
            <a:r>
              <a:rPr b="0" i="0" lang="en" sz="4400" u="none" cap="none" strike="noStrike">
                <a:solidFill>
                  <a:schemeClr val="dk2"/>
                </a:solidFill>
                <a:latin typeface="Roboto"/>
                <a:ea typeface="Roboto"/>
                <a:cs typeface="Roboto"/>
                <a:sym typeface="Roboto"/>
              </a:rPr>
              <a:t>EDA</a:t>
            </a:r>
            <a:endParaRPr b="0" i="0" sz="4400" u="none" cap="none" strike="noStrike">
              <a:solidFill>
                <a:schemeClr val="dk2"/>
              </a:solidFill>
              <a:latin typeface="Roboto"/>
              <a:ea typeface="Roboto"/>
              <a:cs typeface="Roboto"/>
              <a:sym typeface="Roboto"/>
            </a:endParaRPr>
          </a:p>
        </p:txBody>
      </p:sp>
      <p:sp>
        <p:nvSpPr>
          <p:cNvPr id="577" name="Google Shape;577;p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1" name="Shape 581"/>
        <p:cNvGrpSpPr/>
        <p:nvPr/>
      </p:nvGrpSpPr>
      <p:grpSpPr>
        <a:xfrm>
          <a:off x="0" y="0"/>
          <a:ext cx="0" cy="0"/>
          <a:chOff x="0" y="0"/>
          <a:chExt cx="0" cy="0"/>
        </a:xfrm>
      </p:grpSpPr>
      <p:pic>
        <p:nvPicPr>
          <p:cNvPr id="582" name="Google Shape;582;p11"/>
          <p:cNvPicPr preferRelativeResize="0"/>
          <p:nvPr/>
        </p:nvPicPr>
        <p:blipFill rotWithShape="1">
          <a:blip r:embed="rId3">
            <a:alphaModFix amt="70000"/>
          </a:blip>
          <a:srcRect b="0" l="0" r="0" t="0"/>
          <a:stretch/>
        </p:blipFill>
        <p:spPr>
          <a:xfrm flipH="1">
            <a:off x="-940068" y="-1009075"/>
            <a:ext cx="3269368" cy="3348751"/>
          </a:xfrm>
          <a:prstGeom prst="rect">
            <a:avLst/>
          </a:prstGeom>
          <a:noFill/>
          <a:ln>
            <a:noFill/>
          </a:ln>
        </p:spPr>
      </p:pic>
      <p:pic>
        <p:nvPicPr>
          <p:cNvPr id="583" name="Google Shape;583;p11"/>
          <p:cNvPicPr preferRelativeResize="0"/>
          <p:nvPr/>
        </p:nvPicPr>
        <p:blipFill rotWithShape="1">
          <a:blip r:embed="rId3">
            <a:alphaModFix/>
          </a:blip>
          <a:srcRect b="0" l="0" r="0" t="0"/>
          <a:stretch/>
        </p:blipFill>
        <p:spPr>
          <a:xfrm rot="10800000">
            <a:off x="6814700" y="1087076"/>
            <a:ext cx="3337975" cy="3419074"/>
          </a:xfrm>
          <a:prstGeom prst="rect">
            <a:avLst/>
          </a:prstGeom>
          <a:noFill/>
          <a:ln>
            <a:noFill/>
          </a:ln>
        </p:spPr>
      </p:pic>
      <p:cxnSp>
        <p:nvCxnSpPr>
          <p:cNvPr id="584" name="Google Shape;584;p11"/>
          <p:cNvCxnSpPr>
            <a:stCxn id="585" idx="3"/>
            <a:endCxn id="586" idx="1"/>
          </p:cNvCxnSpPr>
          <p:nvPr/>
        </p:nvCxnSpPr>
        <p:spPr>
          <a:xfrm>
            <a:off x="5196563" y="2571750"/>
            <a:ext cx="1497900" cy="0"/>
          </a:xfrm>
          <a:prstGeom prst="straightConnector1">
            <a:avLst/>
          </a:prstGeom>
          <a:noFill/>
          <a:ln cap="flat" cmpd="sng" w="9525">
            <a:solidFill>
              <a:schemeClr val="dk2"/>
            </a:solidFill>
            <a:prstDash val="solid"/>
            <a:round/>
            <a:headEnd len="sm" w="sm" type="none"/>
            <a:tailEnd len="med" w="med" type="triangle"/>
          </a:ln>
        </p:spPr>
      </p:cxnSp>
      <p:cxnSp>
        <p:nvCxnSpPr>
          <p:cNvPr id="587" name="Google Shape;587;p11"/>
          <p:cNvCxnSpPr>
            <a:stCxn id="588" idx="3"/>
            <a:endCxn id="585" idx="1"/>
          </p:cNvCxnSpPr>
          <p:nvPr/>
        </p:nvCxnSpPr>
        <p:spPr>
          <a:xfrm flipH="1" rot="10800000">
            <a:off x="2455850" y="2571750"/>
            <a:ext cx="1497900" cy="300"/>
          </a:xfrm>
          <a:prstGeom prst="straightConnector1">
            <a:avLst/>
          </a:prstGeom>
          <a:noFill/>
          <a:ln cap="flat" cmpd="sng" w="9525">
            <a:solidFill>
              <a:schemeClr val="dk2"/>
            </a:solidFill>
            <a:prstDash val="solid"/>
            <a:round/>
            <a:headEnd len="sm" w="sm" type="none"/>
            <a:tailEnd len="med" w="med" type="triangle"/>
          </a:ln>
        </p:spPr>
      </p:cxnSp>
      <p:sp>
        <p:nvSpPr>
          <p:cNvPr id="589" name="Google Shape;589;p11"/>
          <p:cNvSpPr txBox="1"/>
          <p:nvPr/>
        </p:nvSpPr>
        <p:spPr>
          <a:xfrm>
            <a:off x="2647050" y="113950"/>
            <a:ext cx="3849900" cy="657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chemeClr val="dk2"/>
                </a:solidFill>
                <a:latin typeface="Roboto Medium"/>
                <a:ea typeface="Roboto Medium"/>
                <a:cs typeface="Roboto Medium"/>
                <a:sym typeface="Roboto Medium"/>
              </a:rPr>
              <a:t>Getting to the right size</a:t>
            </a:r>
            <a:endParaRPr b="0" i="0" sz="1800" u="none" cap="none" strike="noStrike">
              <a:solidFill>
                <a:schemeClr val="dk2"/>
              </a:solidFill>
              <a:latin typeface="Roboto Medium"/>
              <a:ea typeface="Roboto Medium"/>
              <a:cs typeface="Roboto Medium"/>
              <a:sym typeface="Roboto Medium"/>
            </a:endParaRPr>
          </a:p>
        </p:txBody>
      </p:sp>
      <p:sp>
        <p:nvSpPr>
          <p:cNvPr id="585" name="Google Shape;585;p11"/>
          <p:cNvSpPr/>
          <p:nvPr/>
        </p:nvSpPr>
        <p:spPr>
          <a:xfrm>
            <a:off x="3953663" y="2203650"/>
            <a:ext cx="1242900" cy="736200"/>
          </a:xfrm>
          <a:prstGeom prst="roundRect">
            <a:avLst>
              <a:gd fmla="val 16667" name="adj"/>
            </a:avLst>
          </a:prstGeom>
          <a:solidFill>
            <a:srgbClr val="F6B2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en" sz="1400" u="none" cap="none" strike="noStrike">
                <a:solidFill>
                  <a:srgbClr val="000000"/>
                </a:solidFill>
                <a:latin typeface="Roboto"/>
                <a:ea typeface="Roboto"/>
                <a:cs typeface="Roboto"/>
                <a:sym typeface="Roboto"/>
              </a:rPr>
              <a:t>536.452</a:t>
            </a:r>
            <a:endParaRPr b="0" i="0" sz="1400" u="none" cap="none" strike="noStrike">
              <a:solidFill>
                <a:srgbClr val="000000"/>
              </a:solidFill>
              <a:latin typeface="Roboto"/>
              <a:ea typeface="Roboto"/>
              <a:cs typeface="Roboto"/>
              <a:sym typeface="Roboto"/>
            </a:endParaRPr>
          </a:p>
        </p:txBody>
      </p:sp>
      <p:sp>
        <p:nvSpPr>
          <p:cNvPr id="586" name="Google Shape;586;p11"/>
          <p:cNvSpPr/>
          <p:nvPr/>
        </p:nvSpPr>
        <p:spPr>
          <a:xfrm>
            <a:off x="6694375" y="2203650"/>
            <a:ext cx="1242900" cy="736200"/>
          </a:xfrm>
          <a:prstGeom prst="roundRect">
            <a:avLst>
              <a:gd fmla="val 16667" name="adj"/>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Roboto"/>
                <a:ea typeface="Roboto"/>
                <a:cs typeface="Roboto"/>
                <a:sym typeface="Roboto"/>
              </a:rPr>
              <a:t>15.000</a:t>
            </a:r>
            <a:endParaRPr b="0" i="0" sz="1400" u="none" cap="none" strike="noStrike">
              <a:solidFill>
                <a:srgbClr val="000000"/>
              </a:solidFill>
              <a:latin typeface="Roboto"/>
              <a:ea typeface="Roboto"/>
              <a:cs typeface="Roboto"/>
              <a:sym typeface="Roboto"/>
            </a:endParaRPr>
          </a:p>
        </p:txBody>
      </p:sp>
      <p:sp>
        <p:nvSpPr>
          <p:cNvPr id="588" name="Google Shape;588;p11"/>
          <p:cNvSpPr/>
          <p:nvPr/>
        </p:nvSpPr>
        <p:spPr>
          <a:xfrm>
            <a:off x="1212950" y="2203950"/>
            <a:ext cx="1242900" cy="736200"/>
          </a:xfrm>
          <a:prstGeom prst="roundRect">
            <a:avLst>
              <a:gd fmla="val 16667" name="adj"/>
            </a:avLst>
          </a:prstGeom>
          <a:solidFill>
            <a:srgbClr val="E0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Roboto"/>
                <a:ea typeface="Roboto"/>
                <a:cs typeface="Roboto"/>
                <a:sym typeface="Roboto"/>
              </a:rPr>
              <a:t>586.672</a:t>
            </a:r>
            <a:endParaRPr b="0" i="0" sz="1400" u="none" cap="none" strike="noStrike">
              <a:solidFill>
                <a:srgbClr val="000000"/>
              </a:solidFill>
              <a:latin typeface="Roboto"/>
              <a:ea typeface="Roboto"/>
              <a:cs typeface="Roboto"/>
              <a:sym typeface="Roboto"/>
            </a:endParaRPr>
          </a:p>
        </p:txBody>
      </p:sp>
      <p:grpSp>
        <p:nvGrpSpPr>
          <p:cNvPr id="590" name="Google Shape;590;p11"/>
          <p:cNvGrpSpPr/>
          <p:nvPr/>
        </p:nvGrpSpPr>
        <p:grpSpPr>
          <a:xfrm>
            <a:off x="5620538" y="2273064"/>
            <a:ext cx="649862" cy="597971"/>
            <a:chOff x="2926950" y="927900"/>
            <a:chExt cx="3348082" cy="3074400"/>
          </a:xfrm>
        </p:grpSpPr>
        <p:sp>
          <p:nvSpPr>
            <p:cNvPr id="591" name="Google Shape;591;p11"/>
            <p:cNvSpPr/>
            <p:nvPr/>
          </p:nvSpPr>
          <p:spPr>
            <a:xfrm>
              <a:off x="2926950" y="1472300"/>
              <a:ext cx="3268200" cy="1835700"/>
            </a:xfrm>
            <a:prstGeom prst="roundRect">
              <a:avLst>
                <a:gd fmla="val 16667" name="adj"/>
              </a:avLst>
            </a:prstGeom>
            <a:solidFill>
              <a:schemeClr val="lt2"/>
            </a:solidFill>
            <a:ln cap="flat" cmpd="sng" w="9525">
              <a:solidFill>
                <a:srgbClr val="F7F3F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2" name="Google Shape;592;p11"/>
            <p:cNvSpPr/>
            <p:nvPr/>
          </p:nvSpPr>
          <p:spPr>
            <a:xfrm>
              <a:off x="2926950" y="1461900"/>
              <a:ext cx="3290100" cy="1858200"/>
            </a:xfrm>
            <a:prstGeom prst="roundRect">
              <a:avLst>
                <a:gd fmla="val 16667" name="adj"/>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593" name="Google Shape;593;p11"/>
            <p:cNvSpPr/>
            <p:nvPr/>
          </p:nvSpPr>
          <p:spPr>
            <a:xfrm rot="10800000">
              <a:off x="3152800" y="927900"/>
              <a:ext cx="821400" cy="534000"/>
            </a:xfrm>
            <a:prstGeom prst="trapezoid">
              <a:avLst>
                <a:gd fmla="val 25000" name="adj"/>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4" name="Google Shape;594;p11"/>
            <p:cNvSpPr/>
            <p:nvPr/>
          </p:nvSpPr>
          <p:spPr>
            <a:xfrm rot="10800000">
              <a:off x="5255825" y="927900"/>
              <a:ext cx="821400" cy="534000"/>
            </a:xfrm>
            <a:prstGeom prst="trapezoid">
              <a:avLst>
                <a:gd fmla="val 25000" name="adj"/>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5" name="Google Shape;595;p11"/>
            <p:cNvSpPr/>
            <p:nvPr/>
          </p:nvSpPr>
          <p:spPr>
            <a:xfrm>
              <a:off x="3396150" y="2430100"/>
              <a:ext cx="374100" cy="393600"/>
            </a:xfrm>
            <a:prstGeom prst="ellipse">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6" name="Google Shape;596;p11"/>
            <p:cNvSpPr/>
            <p:nvPr/>
          </p:nvSpPr>
          <p:spPr>
            <a:xfrm>
              <a:off x="3396163" y="1961250"/>
              <a:ext cx="374100" cy="393600"/>
            </a:xfrm>
            <a:prstGeom prst="ellipse">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7" name="Google Shape;597;p11"/>
            <p:cNvSpPr/>
            <p:nvPr/>
          </p:nvSpPr>
          <p:spPr>
            <a:xfrm>
              <a:off x="3511363" y="2019463"/>
              <a:ext cx="143700" cy="277200"/>
            </a:xfrm>
            <a:prstGeom prst="upArrow">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8" name="Google Shape;598;p11"/>
            <p:cNvSpPr/>
            <p:nvPr/>
          </p:nvSpPr>
          <p:spPr>
            <a:xfrm flipH="1" rot="10800000">
              <a:off x="3511338" y="2488300"/>
              <a:ext cx="143700" cy="277200"/>
            </a:xfrm>
            <a:prstGeom prst="upArrow">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9" name="Google Shape;599;p11"/>
            <p:cNvSpPr/>
            <p:nvPr/>
          </p:nvSpPr>
          <p:spPr>
            <a:xfrm flipH="1">
              <a:off x="4090650" y="3320100"/>
              <a:ext cx="962700" cy="682200"/>
            </a:xfrm>
            <a:prstGeom prst="trapezoid">
              <a:avLst>
                <a:gd fmla="val 25000" name="adj"/>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00" name="Google Shape;600;p11"/>
            <p:cNvPicPr preferRelativeResize="0"/>
            <p:nvPr/>
          </p:nvPicPr>
          <p:blipFill rotWithShape="1">
            <a:blip r:embed="rId4">
              <a:alphaModFix/>
            </a:blip>
            <a:srcRect b="0" l="0" r="0" t="0"/>
            <a:stretch/>
          </p:blipFill>
          <p:spPr>
            <a:xfrm rot="-384600">
              <a:off x="5096625" y="1565425"/>
              <a:ext cx="821400" cy="821400"/>
            </a:xfrm>
            <a:prstGeom prst="rect">
              <a:avLst/>
            </a:prstGeom>
            <a:noFill/>
            <a:ln>
              <a:noFill/>
            </a:ln>
          </p:spPr>
        </p:pic>
        <p:pic>
          <p:nvPicPr>
            <p:cNvPr id="601" name="Google Shape;601;p11"/>
            <p:cNvPicPr preferRelativeResize="0"/>
            <p:nvPr/>
          </p:nvPicPr>
          <p:blipFill rotWithShape="1">
            <a:blip r:embed="rId4">
              <a:alphaModFix/>
            </a:blip>
            <a:srcRect b="0" l="0" r="0" t="0"/>
            <a:stretch/>
          </p:blipFill>
          <p:spPr>
            <a:xfrm rot="-711109">
              <a:off x="4513225" y="2095075"/>
              <a:ext cx="821400" cy="821400"/>
            </a:xfrm>
            <a:prstGeom prst="rect">
              <a:avLst/>
            </a:prstGeom>
            <a:noFill/>
            <a:ln>
              <a:noFill/>
            </a:ln>
          </p:spPr>
        </p:pic>
        <p:pic>
          <p:nvPicPr>
            <p:cNvPr id="602" name="Google Shape;602;p11"/>
            <p:cNvPicPr preferRelativeResize="0"/>
            <p:nvPr/>
          </p:nvPicPr>
          <p:blipFill rotWithShape="1">
            <a:blip r:embed="rId4">
              <a:alphaModFix/>
            </a:blip>
            <a:srcRect b="0" l="0" r="0" t="0"/>
            <a:stretch/>
          </p:blipFill>
          <p:spPr>
            <a:xfrm rot="2457119">
              <a:off x="5353126" y="2318412"/>
              <a:ext cx="764849" cy="764852"/>
            </a:xfrm>
            <a:prstGeom prst="rect">
              <a:avLst/>
            </a:prstGeom>
            <a:noFill/>
            <a:ln>
              <a:noFill/>
            </a:ln>
          </p:spPr>
        </p:pic>
        <p:pic>
          <p:nvPicPr>
            <p:cNvPr id="603" name="Google Shape;603;p11"/>
            <p:cNvPicPr preferRelativeResize="0"/>
            <p:nvPr/>
          </p:nvPicPr>
          <p:blipFill rotWithShape="1">
            <a:blip r:embed="rId5">
              <a:alphaModFix/>
            </a:blip>
            <a:srcRect b="0" l="0" r="0" t="0"/>
            <a:stretch/>
          </p:blipFill>
          <p:spPr>
            <a:xfrm>
              <a:off x="4572000" y="1625874"/>
              <a:ext cx="393600" cy="393600"/>
            </a:xfrm>
            <a:prstGeom prst="rect">
              <a:avLst/>
            </a:prstGeom>
            <a:noFill/>
            <a:ln>
              <a:noFill/>
            </a:ln>
          </p:spPr>
        </p:pic>
        <p:pic>
          <p:nvPicPr>
            <p:cNvPr id="604" name="Google Shape;604;p11"/>
            <p:cNvPicPr preferRelativeResize="0"/>
            <p:nvPr/>
          </p:nvPicPr>
          <p:blipFill rotWithShape="1">
            <a:blip r:embed="rId5">
              <a:alphaModFix/>
            </a:blip>
            <a:srcRect b="0" l="0" r="0" t="0"/>
            <a:stretch/>
          </p:blipFill>
          <p:spPr>
            <a:xfrm rot="-1074540">
              <a:off x="4075287" y="2110162"/>
              <a:ext cx="393599" cy="393599"/>
            </a:xfrm>
            <a:prstGeom prst="rect">
              <a:avLst/>
            </a:prstGeom>
            <a:noFill/>
            <a:ln>
              <a:noFill/>
            </a:ln>
          </p:spPr>
        </p:pic>
        <p:pic>
          <p:nvPicPr>
            <p:cNvPr id="605" name="Google Shape;605;p11"/>
            <p:cNvPicPr preferRelativeResize="0"/>
            <p:nvPr/>
          </p:nvPicPr>
          <p:blipFill rotWithShape="1">
            <a:blip r:embed="rId5">
              <a:alphaModFix/>
            </a:blip>
            <a:srcRect b="0" l="0" r="0" t="0"/>
            <a:stretch/>
          </p:blipFill>
          <p:spPr>
            <a:xfrm rot="1737817">
              <a:off x="3974199" y="2666174"/>
              <a:ext cx="393600" cy="393600"/>
            </a:xfrm>
            <a:prstGeom prst="rect">
              <a:avLst/>
            </a:prstGeom>
            <a:noFill/>
            <a:ln>
              <a:noFill/>
            </a:ln>
          </p:spPr>
        </p:pic>
        <p:pic>
          <p:nvPicPr>
            <p:cNvPr id="606" name="Google Shape;606;p11"/>
            <p:cNvPicPr preferRelativeResize="0"/>
            <p:nvPr/>
          </p:nvPicPr>
          <p:blipFill rotWithShape="1">
            <a:blip r:embed="rId5">
              <a:alphaModFix/>
            </a:blip>
            <a:srcRect b="0" l="0" r="0" t="0"/>
            <a:stretch/>
          </p:blipFill>
          <p:spPr>
            <a:xfrm rot="1084701">
              <a:off x="3907151" y="1573499"/>
              <a:ext cx="393598" cy="393598"/>
            </a:xfrm>
            <a:prstGeom prst="rect">
              <a:avLst/>
            </a:prstGeom>
            <a:noFill/>
            <a:ln>
              <a:noFill/>
            </a:ln>
          </p:spPr>
        </p:pic>
      </p:grpSp>
      <p:grpSp>
        <p:nvGrpSpPr>
          <p:cNvPr id="607" name="Google Shape;607;p11"/>
          <p:cNvGrpSpPr/>
          <p:nvPr/>
        </p:nvGrpSpPr>
        <p:grpSpPr>
          <a:xfrm>
            <a:off x="2920953" y="2339676"/>
            <a:ext cx="567612" cy="465339"/>
            <a:chOff x="2879691" y="1499126"/>
            <a:chExt cx="567612" cy="465339"/>
          </a:xfrm>
        </p:grpSpPr>
        <p:sp>
          <p:nvSpPr>
            <p:cNvPr id="608" name="Google Shape;608;p11"/>
            <p:cNvSpPr/>
            <p:nvPr/>
          </p:nvSpPr>
          <p:spPr>
            <a:xfrm>
              <a:off x="2879700" y="1519700"/>
              <a:ext cx="567600" cy="424200"/>
            </a:xfrm>
            <a:prstGeom prst="roundRect">
              <a:avLst>
                <a:gd fmla="val 16667" name="adj"/>
              </a:avLst>
            </a:prstGeom>
            <a:solidFill>
              <a:srgbClr val="F7F3F0"/>
            </a:solidFill>
            <a:ln cap="flat" cmpd="sng" w="9525">
              <a:solidFill>
                <a:srgbClr val="F7F3F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09" name="Google Shape;609;p11"/>
            <p:cNvGrpSpPr/>
            <p:nvPr/>
          </p:nvGrpSpPr>
          <p:grpSpPr>
            <a:xfrm>
              <a:off x="2879691" y="1499126"/>
              <a:ext cx="567612" cy="465339"/>
              <a:chOff x="2500700" y="2145500"/>
              <a:chExt cx="349450" cy="309175"/>
            </a:xfrm>
          </p:grpSpPr>
          <p:sp>
            <p:nvSpPr>
              <p:cNvPr id="610" name="Google Shape;610;p11"/>
              <p:cNvSpPr/>
              <p:nvPr/>
            </p:nvSpPr>
            <p:spPr>
              <a:xfrm>
                <a:off x="2500700" y="2145500"/>
                <a:ext cx="349450" cy="309175"/>
              </a:xfrm>
              <a:custGeom>
                <a:rect b="b" l="l" r="r" t="t"/>
                <a:pathLst>
                  <a:path extrusionOk="0" h="12367" w="13978">
                    <a:moveTo>
                      <a:pt x="871" y="0"/>
                    </a:moveTo>
                    <a:cubicBezTo>
                      <a:pt x="391" y="0"/>
                      <a:pt x="2" y="389"/>
                      <a:pt x="0" y="869"/>
                    </a:cubicBezTo>
                    <a:lnTo>
                      <a:pt x="0" y="1127"/>
                    </a:lnTo>
                    <a:cubicBezTo>
                      <a:pt x="0" y="1241"/>
                      <a:pt x="93" y="1333"/>
                      <a:pt x="206" y="1333"/>
                    </a:cubicBezTo>
                    <a:cubicBezTo>
                      <a:pt x="318" y="1333"/>
                      <a:pt x="411" y="1241"/>
                      <a:pt x="411" y="1127"/>
                    </a:cubicBezTo>
                    <a:lnTo>
                      <a:pt x="411" y="870"/>
                    </a:lnTo>
                    <a:cubicBezTo>
                      <a:pt x="411" y="615"/>
                      <a:pt x="616" y="409"/>
                      <a:pt x="872" y="409"/>
                    </a:cubicBezTo>
                    <a:lnTo>
                      <a:pt x="13106" y="409"/>
                    </a:lnTo>
                    <a:cubicBezTo>
                      <a:pt x="13360" y="409"/>
                      <a:pt x="13567" y="615"/>
                      <a:pt x="13567" y="870"/>
                    </a:cubicBezTo>
                    <a:lnTo>
                      <a:pt x="13567" y="2706"/>
                    </a:lnTo>
                    <a:lnTo>
                      <a:pt x="409" y="2706"/>
                    </a:lnTo>
                    <a:lnTo>
                      <a:pt x="409" y="2087"/>
                    </a:lnTo>
                    <a:cubicBezTo>
                      <a:pt x="409" y="1973"/>
                      <a:pt x="318" y="1882"/>
                      <a:pt x="205" y="1882"/>
                    </a:cubicBezTo>
                    <a:cubicBezTo>
                      <a:pt x="91" y="1882"/>
                      <a:pt x="0" y="1973"/>
                      <a:pt x="0" y="2087"/>
                    </a:cubicBezTo>
                    <a:lnTo>
                      <a:pt x="0" y="11496"/>
                    </a:lnTo>
                    <a:cubicBezTo>
                      <a:pt x="2" y="11976"/>
                      <a:pt x="389" y="12365"/>
                      <a:pt x="869" y="12366"/>
                    </a:cubicBezTo>
                    <a:lnTo>
                      <a:pt x="13103" y="12366"/>
                    </a:lnTo>
                    <a:cubicBezTo>
                      <a:pt x="13583" y="12365"/>
                      <a:pt x="13972" y="11976"/>
                      <a:pt x="13973" y="11496"/>
                    </a:cubicBezTo>
                    <a:lnTo>
                      <a:pt x="13973" y="10211"/>
                    </a:lnTo>
                    <a:cubicBezTo>
                      <a:pt x="13969" y="10101"/>
                      <a:pt x="13878" y="10013"/>
                      <a:pt x="13768" y="10013"/>
                    </a:cubicBezTo>
                    <a:cubicBezTo>
                      <a:pt x="13657" y="10013"/>
                      <a:pt x="13566" y="10101"/>
                      <a:pt x="13563" y="10211"/>
                    </a:cubicBezTo>
                    <a:lnTo>
                      <a:pt x="13563" y="11496"/>
                    </a:lnTo>
                    <a:cubicBezTo>
                      <a:pt x="13563" y="11752"/>
                      <a:pt x="13357" y="11957"/>
                      <a:pt x="13102" y="11957"/>
                    </a:cubicBezTo>
                    <a:lnTo>
                      <a:pt x="871" y="11957"/>
                    </a:lnTo>
                    <a:cubicBezTo>
                      <a:pt x="615" y="11957"/>
                      <a:pt x="409" y="11752"/>
                      <a:pt x="409" y="11496"/>
                    </a:cubicBezTo>
                    <a:lnTo>
                      <a:pt x="409" y="3114"/>
                    </a:lnTo>
                    <a:lnTo>
                      <a:pt x="13565" y="3114"/>
                    </a:lnTo>
                    <a:lnTo>
                      <a:pt x="13565" y="9252"/>
                    </a:lnTo>
                    <a:cubicBezTo>
                      <a:pt x="13560" y="9368"/>
                      <a:pt x="13654" y="9463"/>
                      <a:pt x="13769" y="9463"/>
                    </a:cubicBezTo>
                    <a:cubicBezTo>
                      <a:pt x="13884" y="9463"/>
                      <a:pt x="13978" y="9368"/>
                      <a:pt x="13973" y="9252"/>
                    </a:cubicBezTo>
                    <a:lnTo>
                      <a:pt x="13973" y="870"/>
                    </a:lnTo>
                    <a:cubicBezTo>
                      <a:pt x="13972" y="390"/>
                      <a:pt x="13584" y="2"/>
                      <a:pt x="1310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1" name="Google Shape;611;p11"/>
              <p:cNvSpPr/>
              <p:nvPr/>
            </p:nvSpPr>
            <p:spPr>
              <a:xfrm>
                <a:off x="2628300" y="2234600"/>
                <a:ext cx="94175" cy="198600"/>
              </a:xfrm>
              <a:custGeom>
                <a:rect b="b" l="l" r="r" t="t"/>
                <a:pathLst>
                  <a:path extrusionOk="0" h="7944" w="3767">
                    <a:moveTo>
                      <a:pt x="3290" y="411"/>
                    </a:moveTo>
                    <a:cubicBezTo>
                      <a:pt x="3326" y="411"/>
                      <a:pt x="3358" y="440"/>
                      <a:pt x="3358" y="479"/>
                    </a:cubicBezTo>
                    <a:lnTo>
                      <a:pt x="3358" y="1350"/>
                    </a:lnTo>
                    <a:lnTo>
                      <a:pt x="410" y="1350"/>
                    </a:lnTo>
                    <a:lnTo>
                      <a:pt x="410" y="479"/>
                    </a:lnTo>
                    <a:cubicBezTo>
                      <a:pt x="410" y="440"/>
                      <a:pt x="439" y="411"/>
                      <a:pt x="478" y="411"/>
                    </a:cubicBezTo>
                    <a:close/>
                    <a:moveTo>
                      <a:pt x="3358" y="1759"/>
                    </a:moveTo>
                    <a:lnTo>
                      <a:pt x="3358" y="7465"/>
                    </a:lnTo>
                    <a:cubicBezTo>
                      <a:pt x="3358" y="7503"/>
                      <a:pt x="3326" y="7533"/>
                      <a:pt x="3290" y="7533"/>
                    </a:cubicBezTo>
                    <a:lnTo>
                      <a:pt x="478" y="7533"/>
                    </a:lnTo>
                    <a:cubicBezTo>
                      <a:pt x="439" y="7533"/>
                      <a:pt x="410" y="7503"/>
                      <a:pt x="410" y="7465"/>
                    </a:cubicBezTo>
                    <a:lnTo>
                      <a:pt x="410" y="1759"/>
                    </a:lnTo>
                    <a:close/>
                    <a:moveTo>
                      <a:pt x="478" y="0"/>
                    </a:moveTo>
                    <a:cubicBezTo>
                      <a:pt x="214" y="2"/>
                      <a:pt x="1" y="215"/>
                      <a:pt x="1" y="479"/>
                    </a:cubicBezTo>
                    <a:lnTo>
                      <a:pt x="1" y="7465"/>
                    </a:lnTo>
                    <a:cubicBezTo>
                      <a:pt x="1" y="7729"/>
                      <a:pt x="214" y="7942"/>
                      <a:pt x="478" y="7943"/>
                    </a:cubicBezTo>
                    <a:lnTo>
                      <a:pt x="3290" y="7943"/>
                    </a:lnTo>
                    <a:cubicBezTo>
                      <a:pt x="3552" y="7942"/>
                      <a:pt x="3766" y="7729"/>
                      <a:pt x="3766" y="7465"/>
                    </a:cubicBezTo>
                    <a:lnTo>
                      <a:pt x="3766" y="479"/>
                    </a:lnTo>
                    <a:cubicBezTo>
                      <a:pt x="3766" y="215"/>
                      <a:pt x="3552" y="0"/>
                      <a:pt x="329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2" name="Google Shape;612;p11"/>
              <p:cNvSpPr/>
              <p:nvPr/>
            </p:nvSpPr>
            <p:spPr>
              <a:xfrm>
                <a:off x="2521175" y="2234600"/>
                <a:ext cx="94175" cy="198600"/>
              </a:xfrm>
              <a:custGeom>
                <a:rect b="b" l="l" r="r" t="t"/>
                <a:pathLst>
                  <a:path extrusionOk="0" h="7944" w="3767">
                    <a:moveTo>
                      <a:pt x="3289" y="411"/>
                    </a:moveTo>
                    <a:cubicBezTo>
                      <a:pt x="3326" y="411"/>
                      <a:pt x="3357" y="440"/>
                      <a:pt x="3357" y="479"/>
                    </a:cubicBezTo>
                    <a:lnTo>
                      <a:pt x="3357" y="1350"/>
                    </a:lnTo>
                    <a:lnTo>
                      <a:pt x="409" y="1350"/>
                    </a:lnTo>
                    <a:lnTo>
                      <a:pt x="409" y="479"/>
                    </a:lnTo>
                    <a:cubicBezTo>
                      <a:pt x="409" y="440"/>
                      <a:pt x="440" y="411"/>
                      <a:pt x="477" y="411"/>
                    </a:cubicBezTo>
                    <a:close/>
                    <a:moveTo>
                      <a:pt x="3357" y="1759"/>
                    </a:moveTo>
                    <a:lnTo>
                      <a:pt x="3357" y="7465"/>
                    </a:lnTo>
                    <a:cubicBezTo>
                      <a:pt x="3357" y="7503"/>
                      <a:pt x="3326" y="7533"/>
                      <a:pt x="3289" y="7533"/>
                    </a:cubicBezTo>
                    <a:lnTo>
                      <a:pt x="477" y="7533"/>
                    </a:lnTo>
                    <a:cubicBezTo>
                      <a:pt x="440" y="7533"/>
                      <a:pt x="409" y="7503"/>
                      <a:pt x="409" y="7465"/>
                    </a:cubicBezTo>
                    <a:lnTo>
                      <a:pt x="409" y="1759"/>
                    </a:lnTo>
                    <a:close/>
                    <a:moveTo>
                      <a:pt x="477" y="0"/>
                    </a:moveTo>
                    <a:cubicBezTo>
                      <a:pt x="215" y="2"/>
                      <a:pt x="0" y="215"/>
                      <a:pt x="0" y="479"/>
                    </a:cubicBezTo>
                    <a:lnTo>
                      <a:pt x="0" y="7465"/>
                    </a:lnTo>
                    <a:cubicBezTo>
                      <a:pt x="0" y="7729"/>
                      <a:pt x="215" y="7942"/>
                      <a:pt x="477" y="7943"/>
                    </a:cubicBezTo>
                    <a:lnTo>
                      <a:pt x="3289" y="7943"/>
                    </a:lnTo>
                    <a:cubicBezTo>
                      <a:pt x="3552" y="7942"/>
                      <a:pt x="3766" y="7729"/>
                      <a:pt x="3766" y="7465"/>
                    </a:cubicBezTo>
                    <a:lnTo>
                      <a:pt x="3766" y="479"/>
                    </a:lnTo>
                    <a:cubicBezTo>
                      <a:pt x="3766" y="215"/>
                      <a:pt x="3552" y="2"/>
                      <a:pt x="328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3" name="Google Shape;613;p11"/>
              <p:cNvSpPr/>
              <p:nvPr/>
            </p:nvSpPr>
            <p:spPr>
              <a:xfrm>
                <a:off x="2735400" y="2234600"/>
                <a:ext cx="94200" cy="198600"/>
              </a:xfrm>
              <a:custGeom>
                <a:rect b="b" l="l" r="r" t="t"/>
                <a:pathLst>
                  <a:path extrusionOk="0" h="7944" w="3768">
                    <a:moveTo>
                      <a:pt x="3289" y="411"/>
                    </a:moveTo>
                    <a:cubicBezTo>
                      <a:pt x="3328" y="411"/>
                      <a:pt x="3358" y="440"/>
                      <a:pt x="3358" y="479"/>
                    </a:cubicBezTo>
                    <a:lnTo>
                      <a:pt x="3358" y="1350"/>
                    </a:lnTo>
                    <a:lnTo>
                      <a:pt x="411" y="1350"/>
                    </a:lnTo>
                    <a:lnTo>
                      <a:pt x="411" y="479"/>
                    </a:lnTo>
                    <a:cubicBezTo>
                      <a:pt x="411" y="440"/>
                      <a:pt x="441" y="411"/>
                      <a:pt x="479" y="411"/>
                    </a:cubicBezTo>
                    <a:close/>
                    <a:moveTo>
                      <a:pt x="3358" y="1759"/>
                    </a:moveTo>
                    <a:lnTo>
                      <a:pt x="3358" y="7465"/>
                    </a:lnTo>
                    <a:cubicBezTo>
                      <a:pt x="3358" y="7503"/>
                      <a:pt x="3328" y="7533"/>
                      <a:pt x="3289" y="7533"/>
                    </a:cubicBezTo>
                    <a:lnTo>
                      <a:pt x="479" y="7533"/>
                    </a:lnTo>
                    <a:cubicBezTo>
                      <a:pt x="441" y="7533"/>
                      <a:pt x="411" y="7503"/>
                      <a:pt x="411" y="7465"/>
                    </a:cubicBezTo>
                    <a:lnTo>
                      <a:pt x="411" y="1759"/>
                    </a:lnTo>
                    <a:close/>
                    <a:moveTo>
                      <a:pt x="479" y="0"/>
                    </a:moveTo>
                    <a:cubicBezTo>
                      <a:pt x="215" y="0"/>
                      <a:pt x="2" y="215"/>
                      <a:pt x="1" y="479"/>
                    </a:cubicBezTo>
                    <a:lnTo>
                      <a:pt x="1" y="7465"/>
                    </a:lnTo>
                    <a:cubicBezTo>
                      <a:pt x="2" y="7729"/>
                      <a:pt x="215" y="7942"/>
                      <a:pt x="479" y="7943"/>
                    </a:cubicBezTo>
                    <a:lnTo>
                      <a:pt x="3289" y="7943"/>
                    </a:lnTo>
                    <a:cubicBezTo>
                      <a:pt x="3553" y="7942"/>
                      <a:pt x="3768" y="7729"/>
                      <a:pt x="3768" y="7465"/>
                    </a:cubicBezTo>
                    <a:lnTo>
                      <a:pt x="3768" y="479"/>
                    </a:lnTo>
                    <a:cubicBezTo>
                      <a:pt x="3768" y="215"/>
                      <a:pt x="3553" y="0"/>
                      <a:pt x="328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4" name="Google Shape;614;p11"/>
              <p:cNvSpPr/>
              <p:nvPr/>
            </p:nvSpPr>
            <p:spPr>
              <a:xfrm>
                <a:off x="2653050" y="2292750"/>
                <a:ext cx="44650" cy="10250"/>
              </a:xfrm>
              <a:custGeom>
                <a:rect b="b" l="l" r="r" t="t"/>
                <a:pathLst>
                  <a:path extrusionOk="0" h="410" w="1786">
                    <a:moveTo>
                      <a:pt x="202" y="1"/>
                    </a:moveTo>
                    <a:cubicBezTo>
                      <a:pt x="91" y="1"/>
                      <a:pt x="0" y="91"/>
                      <a:pt x="0" y="205"/>
                    </a:cubicBezTo>
                    <a:cubicBezTo>
                      <a:pt x="0" y="318"/>
                      <a:pt x="92" y="410"/>
                      <a:pt x="205" y="410"/>
                    </a:cubicBezTo>
                    <a:cubicBezTo>
                      <a:pt x="207" y="410"/>
                      <a:pt x="208" y="410"/>
                      <a:pt x="210" y="410"/>
                    </a:cubicBezTo>
                    <a:lnTo>
                      <a:pt x="1576" y="410"/>
                    </a:lnTo>
                    <a:cubicBezTo>
                      <a:pt x="1577" y="410"/>
                      <a:pt x="1579" y="410"/>
                      <a:pt x="1581" y="410"/>
                    </a:cubicBezTo>
                    <a:cubicBezTo>
                      <a:pt x="1693" y="410"/>
                      <a:pt x="1786" y="318"/>
                      <a:pt x="1786" y="205"/>
                    </a:cubicBezTo>
                    <a:cubicBezTo>
                      <a:pt x="1786" y="91"/>
                      <a:pt x="1695" y="1"/>
                      <a:pt x="1583" y="1"/>
                    </a:cubicBezTo>
                    <a:cubicBezTo>
                      <a:pt x="1581" y="1"/>
                      <a:pt x="1578" y="1"/>
                      <a:pt x="1576" y="1"/>
                    </a:cubicBezTo>
                    <a:lnTo>
                      <a:pt x="210" y="1"/>
                    </a:lnTo>
                    <a:cubicBezTo>
                      <a:pt x="208" y="1"/>
                      <a:pt x="205" y="1"/>
                      <a:pt x="20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5" name="Google Shape;615;p11"/>
              <p:cNvSpPr/>
              <p:nvPr/>
            </p:nvSpPr>
            <p:spPr>
              <a:xfrm>
                <a:off x="2653050" y="2319200"/>
                <a:ext cx="44650" cy="10250"/>
              </a:xfrm>
              <a:custGeom>
                <a:rect b="b" l="l" r="r" t="t"/>
                <a:pathLst>
                  <a:path extrusionOk="0" h="410" w="1786">
                    <a:moveTo>
                      <a:pt x="203" y="0"/>
                    </a:moveTo>
                    <a:cubicBezTo>
                      <a:pt x="91" y="0"/>
                      <a:pt x="0" y="92"/>
                      <a:pt x="0" y="205"/>
                    </a:cubicBezTo>
                    <a:cubicBezTo>
                      <a:pt x="0" y="317"/>
                      <a:pt x="91" y="409"/>
                      <a:pt x="203" y="409"/>
                    </a:cubicBezTo>
                    <a:cubicBezTo>
                      <a:pt x="205" y="409"/>
                      <a:pt x="208" y="409"/>
                      <a:pt x="210" y="409"/>
                    </a:cubicBezTo>
                    <a:lnTo>
                      <a:pt x="1576" y="409"/>
                    </a:lnTo>
                    <a:cubicBezTo>
                      <a:pt x="1578" y="409"/>
                      <a:pt x="1581" y="409"/>
                      <a:pt x="1583" y="409"/>
                    </a:cubicBezTo>
                    <a:cubicBezTo>
                      <a:pt x="1695" y="409"/>
                      <a:pt x="1786" y="317"/>
                      <a:pt x="1786" y="205"/>
                    </a:cubicBezTo>
                    <a:cubicBezTo>
                      <a:pt x="1786" y="92"/>
                      <a:pt x="1695" y="0"/>
                      <a:pt x="1583" y="0"/>
                    </a:cubicBezTo>
                    <a:cubicBezTo>
                      <a:pt x="1581" y="0"/>
                      <a:pt x="1578" y="0"/>
                      <a:pt x="1576" y="0"/>
                    </a:cubicBezTo>
                    <a:lnTo>
                      <a:pt x="210" y="0"/>
                    </a:lnTo>
                    <a:cubicBezTo>
                      <a:pt x="208" y="0"/>
                      <a:pt x="205" y="0"/>
                      <a:pt x="20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6" name="Google Shape;616;p11"/>
              <p:cNvSpPr/>
              <p:nvPr/>
            </p:nvSpPr>
            <p:spPr>
              <a:xfrm>
                <a:off x="2653175" y="2345625"/>
                <a:ext cx="44400" cy="10250"/>
              </a:xfrm>
              <a:custGeom>
                <a:rect b="b" l="l" r="r" t="t"/>
                <a:pathLst>
                  <a:path extrusionOk="0" h="410" w="1776">
                    <a:moveTo>
                      <a:pt x="205" y="1"/>
                    </a:moveTo>
                    <a:cubicBezTo>
                      <a:pt x="93" y="1"/>
                      <a:pt x="1" y="92"/>
                      <a:pt x="1" y="205"/>
                    </a:cubicBezTo>
                    <a:cubicBezTo>
                      <a:pt x="1" y="319"/>
                      <a:pt x="93" y="409"/>
                      <a:pt x="205" y="409"/>
                    </a:cubicBezTo>
                    <a:lnTo>
                      <a:pt x="1571" y="409"/>
                    </a:lnTo>
                    <a:cubicBezTo>
                      <a:pt x="1683" y="409"/>
                      <a:pt x="1775" y="319"/>
                      <a:pt x="1775" y="205"/>
                    </a:cubicBezTo>
                    <a:cubicBezTo>
                      <a:pt x="1775" y="92"/>
                      <a:pt x="1683" y="1"/>
                      <a:pt x="157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7" name="Google Shape;617;p11"/>
              <p:cNvSpPr/>
              <p:nvPr/>
            </p:nvSpPr>
            <p:spPr>
              <a:xfrm>
                <a:off x="2653050" y="2372075"/>
                <a:ext cx="44650" cy="10250"/>
              </a:xfrm>
              <a:custGeom>
                <a:rect b="b" l="l" r="r" t="t"/>
                <a:pathLst>
                  <a:path extrusionOk="0" h="410" w="1786">
                    <a:moveTo>
                      <a:pt x="205" y="0"/>
                    </a:moveTo>
                    <a:cubicBezTo>
                      <a:pt x="92" y="0"/>
                      <a:pt x="0" y="91"/>
                      <a:pt x="0" y="205"/>
                    </a:cubicBezTo>
                    <a:cubicBezTo>
                      <a:pt x="0" y="318"/>
                      <a:pt x="91" y="409"/>
                      <a:pt x="202" y="409"/>
                    </a:cubicBezTo>
                    <a:cubicBezTo>
                      <a:pt x="205" y="409"/>
                      <a:pt x="208" y="409"/>
                      <a:pt x="210" y="409"/>
                    </a:cubicBezTo>
                    <a:lnTo>
                      <a:pt x="1576" y="409"/>
                    </a:lnTo>
                    <a:cubicBezTo>
                      <a:pt x="1578" y="409"/>
                      <a:pt x="1581" y="409"/>
                      <a:pt x="1583" y="409"/>
                    </a:cubicBezTo>
                    <a:cubicBezTo>
                      <a:pt x="1695" y="409"/>
                      <a:pt x="1786" y="318"/>
                      <a:pt x="1786" y="205"/>
                    </a:cubicBezTo>
                    <a:cubicBezTo>
                      <a:pt x="1786" y="91"/>
                      <a:pt x="1693" y="0"/>
                      <a:pt x="1581" y="0"/>
                    </a:cubicBezTo>
                    <a:cubicBezTo>
                      <a:pt x="1579" y="0"/>
                      <a:pt x="1577" y="0"/>
                      <a:pt x="1576" y="0"/>
                    </a:cubicBezTo>
                    <a:lnTo>
                      <a:pt x="210" y="0"/>
                    </a:lnTo>
                    <a:cubicBezTo>
                      <a:pt x="208" y="0"/>
                      <a:pt x="207" y="0"/>
                      <a:pt x="20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8" name="Google Shape;618;p11"/>
              <p:cNvSpPr/>
              <p:nvPr/>
            </p:nvSpPr>
            <p:spPr>
              <a:xfrm>
                <a:off x="2653050" y="2398500"/>
                <a:ext cx="44650" cy="10250"/>
              </a:xfrm>
              <a:custGeom>
                <a:rect b="b" l="l" r="r" t="t"/>
                <a:pathLst>
                  <a:path extrusionOk="0" h="410" w="1786">
                    <a:moveTo>
                      <a:pt x="205" y="1"/>
                    </a:moveTo>
                    <a:cubicBezTo>
                      <a:pt x="92" y="1"/>
                      <a:pt x="0" y="92"/>
                      <a:pt x="0" y="205"/>
                    </a:cubicBezTo>
                    <a:cubicBezTo>
                      <a:pt x="0" y="319"/>
                      <a:pt x="91" y="410"/>
                      <a:pt x="202" y="410"/>
                    </a:cubicBezTo>
                    <a:cubicBezTo>
                      <a:pt x="205" y="410"/>
                      <a:pt x="208" y="410"/>
                      <a:pt x="210" y="409"/>
                    </a:cubicBezTo>
                    <a:lnTo>
                      <a:pt x="1576" y="409"/>
                    </a:lnTo>
                    <a:cubicBezTo>
                      <a:pt x="1578" y="410"/>
                      <a:pt x="1581" y="410"/>
                      <a:pt x="1583" y="410"/>
                    </a:cubicBezTo>
                    <a:cubicBezTo>
                      <a:pt x="1695" y="410"/>
                      <a:pt x="1786" y="319"/>
                      <a:pt x="1786" y="205"/>
                    </a:cubicBezTo>
                    <a:cubicBezTo>
                      <a:pt x="1786" y="92"/>
                      <a:pt x="1693" y="1"/>
                      <a:pt x="1581" y="1"/>
                    </a:cubicBezTo>
                    <a:cubicBezTo>
                      <a:pt x="1579" y="1"/>
                      <a:pt x="1577" y="1"/>
                      <a:pt x="1576" y="1"/>
                    </a:cubicBezTo>
                    <a:lnTo>
                      <a:pt x="210" y="1"/>
                    </a:lnTo>
                    <a:cubicBezTo>
                      <a:pt x="208" y="1"/>
                      <a:pt x="207" y="1"/>
                      <a:pt x="20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9" name="Google Shape;619;p11"/>
              <p:cNvSpPr/>
              <p:nvPr/>
            </p:nvSpPr>
            <p:spPr>
              <a:xfrm>
                <a:off x="2546225" y="2292750"/>
                <a:ext cx="44075" cy="10250"/>
              </a:xfrm>
              <a:custGeom>
                <a:rect b="b" l="l" r="r" t="t"/>
                <a:pathLst>
                  <a:path extrusionOk="0" h="410" w="1763">
                    <a:moveTo>
                      <a:pt x="199" y="1"/>
                    </a:moveTo>
                    <a:cubicBezTo>
                      <a:pt x="89" y="4"/>
                      <a:pt x="1" y="94"/>
                      <a:pt x="1" y="205"/>
                    </a:cubicBezTo>
                    <a:cubicBezTo>
                      <a:pt x="1" y="316"/>
                      <a:pt x="89" y="407"/>
                      <a:pt x="199" y="410"/>
                    </a:cubicBezTo>
                    <a:lnTo>
                      <a:pt x="1563" y="410"/>
                    </a:lnTo>
                    <a:cubicBezTo>
                      <a:pt x="1674" y="407"/>
                      <a:pt x="1762" y="316"/>
                      <a:pt x="1762" y="205"/>
                    </a:cubicBezTo>
                    <a:cubicBezTo>
                      <a:pt x="1762" y="94"/>
                      <a:pt x="1674" y="4"/>
                      <a:pt x="156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0" name="Google Shape;620;p11"/>
              <p:cNvSpPr/>
              <p:nvPr/>
            </p:nvSpPr>
            <p:spPr>
              <a:xfrm>
                <a:off x="2546225" y="2319200"/>
                <a:ext cx="44075" cy="10250"/>
              </a:xfrm>
              <a:custGeom>
                <a:rect b="b" l="l" r="r" t="t"/>
                <a:pathLst>
                  <a:path extrusionOk="0" h="410" w="1763">
                    <a:moveTo>
                      <a:pt x="199" y="0"/>
                    </a:moveTo>
                    <a:cubicBezTo>
                      <a:pt x="89" y="3"/>
                      <a:pt x="1" y="94"/>
                      <a:pt x="1" y="205"/>
                    </a:cubicBezTo>
                    <a:cubicBezTo>
                      <a:pt x="1" y="315"/>
                      <a:pt x="89" y="406"/>
                      <a:pt x="199" y="409"/>
                    </a:cubicBezTo>
                    <a:lnTo>
                      <a:pt x="1563" y="409"/>
                    </a:lnTo>
                    <a:cubicBezTo>
                      <a:pt x="1674" y="406"/>
                      <a:pt x="1762" y="315"/>
                      <a:pt x="1762" y="205"/>
                    </a:cubicBezTo>
                    <a:cubicBezTo>
                      <a:pt x="1762" y="94"/>
                      <a:pt x="1674" y="3"/>
                      <a:pt x="156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1" name="Google Shape;621;p11"/>
              <p:cNvSpPr/>
              <p:nvPr/>
            </p:nvSpPr>
            <p:spPr>
              <a:xfrm>
                <a:off x="2546075" y="2345625"/>
                <a:ext cx="44350" cy="10250"/>
              </a:xfrm>
              <a:custGeom>
                <a:rect b="b" l="l" r="r" t="t"/>
                <a:pathLst>
                  <a:path extrusionOk="0" h="410" w="1774">
                    <a:moveTo>
                      <a:pt x="205" y="1"/>
                    </a:moveTo>
                    <a:cubicBezTo>
                      <a:pt x="92" y="1"/>
                      <a:pt x="1" y="92"/>
                      <a:pt x="1" y="205"/>
                    </a:cubicBezTo>
                    <a:cubicBezTo>
                      <a:pt x="1" y="319"/>
                      <a:pt x="92" y="409"/>
                      <a:pt x="205" y="409"/>
                    </a:cubicBezTo>
                    <a:lnTo>
                      <a:pt x="1569" y="409"/>
                    </a:lnTo>
                    <a:cubicBezTo>
                      <a:pt x="1683" y="409"/>
                      <a:pt x="1774" y="319"/>
                      <a:pt x="1774" y="205"/>
                    </a:cubicBezTo>
                    <a:cubicBezTo>
                      <a:pt x="1774" y="92"/>
                      <a:pt x="1683" y="1"/>
                      <a:pt x="156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2" name="Google Shape;622;p11"/>
              <p:cNvSpPr/>
              <p:nvPr/>
            </p:nvSpPr>
            <p:spPr>
              <a:xfrm>
                <a:off x="2546225" y="2372075"/>
                <a:ext cx="44075" cy="10225"/>
              </a:xfrm>
              <a:custGeom>
                <a:rect b="b" l="l" r="r" t="t"/>
                <a:pathLst>
                  <a:path extrusionOk="0" h="409" w="1763">
                    <a:moveTo>
                      <a:pt x="199" y="0"/>
                    </a:moveTo>
                    <a:cubicBezTo>
                      <a:pt x="89" y="3"/>
                      <a:pt x="1" y="94"/>
                      <a:pt x="1" y="205"/>
                    </a:cubicBezTo>
                    <a:cubicBezTo>
                      <a:pt x="1" y="315"/>
                      <a:pt x="89" y="406"/>
                      <a:pt x="199" y="409"/>
                    </a:cubicBezTo>
                    <a:lnTo>
                      <a:pt x="1563" y="409"/>
                    </a:lnTo>
                    <a:cubicBezTo>
                      <a:pt x="1674" y="406"/>
                      <a:pt x="1762" y="315"/>
                      <a:pt x="1762" y="205"/>
                    </a:cubicBezTo>
                    <a:cubicBezTo>
                      <a:pt x="1762" y="94"/>
                      <a:pt x="1674" y="3"/>
                      <a:pt x="156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3" name="Google Shape;623;p11"/>
              <p:cNvSpPr/>
              <p:nvPr/>
            </p:nvSpPr>
            <p:spPr>
              <a:xfrm>
                <a:off x="2546225" y="2398500"/>
                <a:ext cx="44075" cy="10250"/>
              </a:xfrm>
              <a:custGeom>
                <a:rect b="b" l="l" r="r" t="t"/>
                <a:pathLst>
                  <a:path extrusionOk="0" h="410" w="1763">
                    <a:moveTo>
                      <a:pt x="199" y="1"/>
                    </a:moveTo>
                    <a:cubicBezTo>
                      <a:pt x="89" y="3"/>
                      <a:pt x="1" y="94"/>
                      <a:pt x="1" y="205"/>
                    </a:cubicBezTo>
                    <a:cubicBezTo>
                      <a:pt x="1" y="316"/>
                      <a:pt x="89" y="407"/>
                      <a:pt x="199" y="409"/>
                    </a:cubicBezTo>
                    <a:lnTo>
                      <a:pt x="1563" y="409"/>
                    </a:lnTo>
                    <a:cubicBezTo>
                      <a:pt x="1674" y="407"/>
                      <a:pt x="1762" y="316"/>
                      <a:pt x="1762" y="205"/>
                    </a:cubicBezTo>
                    <a:cubicBezTo>
                      <a:pt x="1762" y="94"/>
                      <a:pt x="1674" y="3"/>
                      <a:pt x="156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4" name="Google Shape;624;p11"/>
              <p:cNvSpPr/>
              <p:nvPr/>
            </p:nvSpPr>
            <p:spPr>
              <a:xfrm>
                <a:off x="2760175" y="2292750"/>
                <a:ext cx="44650" cy="10250"/>
              </a:xfrm>
              <a:custGeom>
                <a:rect b="b" l="l" r="r" t="t"/>
                <a:pathLst>
                  <a:path extrusionOk="0" h="410" w="1786">
                    <a:moveTo>
                      <a:pt x="203" y="1"/>
                    </a:moveTo>
                    <a:cubicBezTo>
                      <a:pt x="91" y="1"/>
                      <a:pt x="0" y="91"/>
                      <a:pt x="0" y="205"/>
                    </a:cubicBezTo>
                    <a:cubicBezTo>
                      <a:pt x="0" y="318"/>
                      <a:pt x="93" y="410"/>
                      <a:pt x="205" y="410"/>
                    </a:cubicBezTo>
                    <a:cubicBezTo>
                      <a:pt x="207" y="410"/>
                      <a:pt x="209" y="410"/>
                      <a:pt x="210" y="410"/>
                    </a:cubicBezTo>
                    <a:lnTo>
                      <a:pt x="1576" y="410"/>
                    </a:lnTo>
                    <a:cubicBezTo>
                      <a:pt x="1578" y="410"/>
                      <a:pt x="1579" y="410"/>
                      <a:pt x="1581" y="410"/>
                    </a:cubicBezTo>
                    <a:cubicBezTo>
                      <a:pt x="1694" y="410"/>
                      <a:pt x="1786" y="318"/>
                      <a:pt x="1786" y="205"/>
                    </a:cubicBezTo>
                    <a:cubicBezTo>
                      <a:pt x="1786" y="91"/>
                      <a:pt x="1695" y="1"/>
                      <a:pt x="1584" y="1"/>
                    </a:cubicBezTo>
                    <a:cubicBezTo>
                      <a:pt x="1581" y="1"/>
                      <a:pt x="1578" y="1"/>
                      <a:pt x="1576" y="1"/>
                    </a:cubicBezTo>
                    <a:lnTo>
                      <a:pt x="210" y="1"/>
                    </a:lnTo>
                    <a:cubicBezTo>
                      <a:pt x="208" y="1"/>
                      <a:pt x="205" y="1"/>
                      <a:pt x="20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5" name="Google Shape;625;p11"/>
              <p:cNvSpPr/>
              <p:nvPr/>
            </p:nvSpPr>
            <p:spPr>
              <a:xfrm>
                <a:off x="2760175" y="2319200"/>
                <a:ext cx="44650" cy="10250"/>
              </a:xfrm>
              <a:custGeom>
                <a:rect b="b" l="l" r="r" t="t"/>
                <a:pathLst>
                  <a:path extrusionOk="0" h="410" w="1786">
                    <a:moveTo>
                      <a:pt x="203" y="0"/>
                    </a:moveTo>
                    <a:cubicBezTo>
                      <a:pt x="91" y="0"/>
                      <a:pt x="0" y="92"/>
                      <a:pt x="0" y="205"/>
                    </a:cubicBezTo>
                    <a:cubicBezTo>
                      <a:pt x="0" y="317"/>
                      <a:pt x="91" y="409"/>
                      <a:pt x="203" y="409"/>
                    </a:cubicBezTo>
                    <a:cubicBezTo>
                      <a:pt x="205" y="409"/>
                      <a:pt x="208" y="409"/>
                      <a:pt x="210" y="409"/>
                    </a:cubicBezTo>
                    <a:lnTo>
                      <a:pt x="1576" y="409"/>
                    </a:lnTo>
                    <a:cubicBezTo>
                      <a:pt x="1578" y="409"/>
                      <a:pt x="1581" y="409"/>
                      <a:pt x="1583" y="409"/>
                    </a:cubicBezTo>
                    <a:cubicBezTo>
                      <a:pt x="1695" y="409"/>
                      <a:pt x="1786" y="317"/>
                      <a:pt x="1786" y="205"/>
                    </a:cubicBezTo>
                    <a:cubicBezTo>
                      <a:pt x="1786" y="92"/>
                      <a:pt x="1695" y="0"/>
                      <a:pt x="1583" y="0"/>
                    </a:cubicBezTo>
                    <a:cubicBezTo>
                      <a:pt x="1581" y="0"/>
                      <a:pt x="1578" y="0"/>
                      <a:pt x="1576" y="0"/>
                    </a:cubicBezTo>
                    <a:lnTo>
                      <a:pt x="210" y="0"/>
                    </a:lnTo>
                    <a:cubicBezTo>
                      <a:pt x="208" y="0"/>
                      <a:pt x="205" y="0"/>
                      <a:pt x="20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6" name="Google Shape;626;p11"/>
              <p:cNvSpPr/>
              <p:nvPr/>
            </p:nvSpPr>
            <p:spPr>
              <a:xfrm>
                <a:off x="2760325" y="2345625"/>
                <a:ext cx="44375" cy="10250"/>
              </a:xfrm>
              <a:custGeom>
                <a:rect b="b" l="l" r="r" t="t"/>
                <a:pathLst>
                  <a:path extrusionOk="0" h="410" w="1775">
                    <a:moveTo>
                      <a:pt x="204" y="1"/>
                    </a:moveTo>
                    <a:cubicBezTo>
                      <a:pt x="92" y="1"/>
                      <a:pt x="0" y="92"/>
                      <a:pt x="0" y="205"/>
                    </a:cubicBezTo>
                    <a:cubicBezTo>
                      <a:pt x="0" y="319"/>
                      <a:pt x="92" y="409"/>
                      <a:pt x="204" y="409"/>
                    </a:cubicBezTo>
                    <a:lnTo>
                      <a:pt x="1570" y="409"/>
                    </a:lnTo>
                    <a:cubicBezTo>
                      <a:pt x="1682" y="409"/>
                      <a:pt x="1774" y="319"/>
                      <a:pt x="1774" y="205"/>
                    </a:cubicBezTo>
                    <a:cubicBezTo>
                      <a:pt x="1774" y="92"/>
                      <a:pt x="1682" y="1"/>
                      <a:pt x="157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7" name="Google Shape;627;p11"/>
              <p:cNvSpPr/>
              <p:nvPr/>
            </p:nvSpPr>
            <p:spPr>
              <a:xfrm>
                <a:off x="2760175" y="2372075"/>
                <a:ext cx="44650" cy="10250"/>
              </a:xfrm>
              <a:custGeom>
                <a:rect b="b" l="l" r="r" t="t"/>
                <a:pathLst>
                  <a:path extrusionOk="0" h="410" w="1786">
                    <a:moveTo>
                      <a:pt x="205" y="0"/>
                    </a:moveTo>
                    <a:cubicBezTo>
                      <a:pt x="93" y="0"/>
                      <a:pt x="0" y="91"/>
                      <a:pt x="0" y="205"/>
                    </a:cubicBezTo>
                    <a:cubicBezTo>
                      <a:pt x="0" y="318"/>
                      <a:pt x="91" y="409"/>
                      <a:pt x="203" y="409"/>
                    </a:cubicBezTo>
                    <a:cubicBezTo>
                      <a:pt x="205" y="409"/>
                      <a:pt x="208" y="409"/>
                      <a:pt x="210" y="409"/>
                    </a:cubicBezTo>
                    <a:lnTo>
                      <a:pt x="1576" y="409"/>
                    </a:lnTo>
                    <a:cubicBezTo>
                      <a:pt x="1578" y="409"/>
                      <a:pt x="1581" y="409"/>
                      <a:pt x="1584" y="409"/>
                    </a:cubicBezTo>
                    <a:cubicBezTo>
                      <a:pt x="1695" y="409"/>
                      <a:pt x="1786" y="318"/>
                      <a:pt x="1786" y="205"/>
                    </a:cubicBezTo>
                    <a:cubicBezTo>
                      <a:pt x="1786" y="91"/>
                      <a:pt x="1694" y="0"/>
                      <a:pt x="1581" y="0"/>
                    </a:cubicBezTo>
                    <a:cubicBezTo>
                      <a:pt x="1579" y="0"/>
                      <a:pt x="1578" y="0"/>
                      <a:pt x="1576" y="0"/>
                    </a:cubicBezTo>
                    <a:lnTo>
                      <a:pt x="210" y="0"/>
                    </a:lnTo>
                    <a:cubicBezTo>
                      <a:pt x="209" y="0"/>
                      <a:pt x="207" y="0"/>
                      <a:pt x="20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8" name="Google Shape;628;p11"/>
              <p:cNvSpPr/>
              <p:nvPr/>
            </p:nvSpPr>
            <p:spPr>
              <a:xfrm>
                <a:off x="2760175" y="2398500"/>
                <a:ext cx="44650" cy="10250"/>
              </a:xfrm>
              <a:custGeom>
                <a:rect b="b" l="l" r="r" t="t"/>
                <a:pathLst>
                  <a:path extrusionOk="0" h="410" w="1786">
                    <a:moveTo>
                      <a:pt x="205" y="1"/>
                    </a:moveTo>
                    <a:cubicBezTo>
                      <a:pt x="93" y="1"/>
                      <a:pt x="0" y="92"/>
                      <a:pt x="0" y="205"/>
                    </a:cubicBezTo>
                    <a:cubicBezTo>
                      <a:pt x="0" y="319"/>
                      <a:pt x="91" y="410"/>
                      <a:pt x="203" y="410"/>
                    </a:cubicBezTo>
                    <a:cubicBezTo>
                      <a:pt x="205" y="410"/>
                      <a:pt x="208" y="410"/>
                      <a:pt x="210" y="409"/>
                    </a:cubicBezTo>
                    <a:lnTo>
                      <a:pt x="1576" y="409"/>
                    </a:lnTo>
                    <a:cubicBezTo>
                      <a:pt x="1578" y="410"/>
                      <a:pt x="1581" y="410"/>
                      <a:pt x="1584" y="410"/>
                    </a:cubicBezTo>
                    <a:cubicBezTo>
                      <a:pt x="1695" y="410"/>
                      <a:pt x="1786" y="319"/>
                      <a:pt x="1786" y="205"/>
                    </a:cubicBezTo>
                    <a:cubicBezTo>
                      <a:pt x="1786" y="92"/>
                      <a:pt x="1694" y="1"/>
                      <a:pt x="1581" y="1"/>
                    </a:cubicBezTo>
                    <a:cubicBezTo>
                      <a:pt x="1579" y="1"/>
                      <a:pt x="1578" y="1"/>
                      <a:pt x="1576" y="1"/>
                    </a:cubicBezTo>
                    <a:lnTo>
                      <a:pt x="210" y="1"/>
                    </a:lnTo>
                    <a:cubicBezTo>
                      <a:pt x="209" y="1"/>
                      <a:pt x="207" y="1"/>
                      <a:pt x="20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9" name="Google Shape;629;p11"/>
              <p:cNvSpPr/>
              <p:nvPr/>
            </p:nvSpPr>
            <p:spPr>
              <a:xfrm>
                <a:off x="2699450" y="2168525"/>
                <a:ext cx="31900" cy="31850"/>
              </a:xfrm>
              <a:custGeom>
                <a:rect b="b" l="l" r="r" t="t"/>
                <a:pathLst>
                  <a:path extrusionOk="0" h="1274" w="1276">
                    <a:moveTo>
                      <a:pt x="867" y="409"/>
                    </a:moveTo>
                    <a:lnTo>
                      <a:pt x="867" y="863"/>
                    </a:lnTo>
                    <a:lnTo>
                      <a:pt x="411" y="863"/>
                    </a:lnTo>
                    <a:lnTo>
                      <a:pt x="411" y="409"/>
                    </a:lnTo>
                    <a:close/>
                    <a:moveTo>
                      <a:pt x="287" y="0"/>
                    </a:moveTo>
                    <a:cubicBezTo>
                      <a:pt x="130" y="0"/>
                      <a:pt x="2" y="128"/>
                      <a:pt x="1" y="286"/>
                    </a:cubicBezTo>
                    <a:lnTo>
                      <a:pt x="1" y="987"/>
                    </a:lnTo>
                    <a:cubicBezTo>
                      <a:pt x="2" y="1146"/>
                      <a:pt x="130" y="1274"/>
                      <a:pt x="287" y="1274"/>
                    </a:cubicBezTo>
                    <a:lnTo>
                      <a:pt x="989" y="1274"/>
                    </a:lnTo>
                    <a:cubicBezTo>
                      <a:pt x="1148" y="1274"/>
                      <a:pt x="1275" y="1144"/>
                      <a:pt x="1275" y="987"/>
                    </a:cubicBezTo>
                    <a:lnTo>
                      <a:pt x="1275" y="286"/>
                    </a:lnTo>
                    <a:cubicBezTo>
                      <a:pt x="1275" y="128"/>
                      <a:pt x="1148" y="0"/>
                      <a:pt x="98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0" name="Google Shape;630;p11"/>
              <p:cNvSpPr/>
              <p:nvPr/>
            </p:nvSpPr>
            <p:spPr>
              <a:xfrm>
                <a:off x="2748600" y="2168525"/>
                <a:ext cx="31850" cy="31850"/>
              </a:xfrm>
              <a:custGeom>
                <a:rect b="b" l="l" r="r" t="t"/>
                <a:pathLst>
                  <a:path extrusionOk="0" h="1274" w="1274">
                    <a:moveTo>
                      <a:pt x="865" y="409"/>
                    </a:moveTo>
                    <a:lnTo>
                      <a:pt x="865" y="863"/>
                    </a:lnTo>
                    <a:lnTo>
                      <a:pt x="409" y="863"/>
                    </a:lnTo>
                    <a:lnTo>
                      <a:pt x="409" y="409"/>
                    </a:lnTo>
                    <a:close/>
                    <a:moveTo>
                      <a:pt x="287" y="0"/>
                    </a:moveTo>
                    <a:cubicBezTo>
                      <a:pt x="128" y="0"/>
                      <a:pt x="1" y="128"/>
                      <a:pt x="1" y="286"/>
                    </a:cubicBezTo>
                    <a:lnTo>
                      <a:pt x="1" y="987"/>
                    </a:lnTo>
                    <a:cubicBezTo>
                      <a:pt x="1" y="1146"/>
                      <a:pt x="128" y="1274"/>
                      <a:pt x="287" y="1274"/>
                    </a:cubicBezTo>
                    <a:lnTo>
                      <a:pt x="989" y="1274"/>
                    </a:lnTo>
                    <a:cubicBezTo>
                      <a:pt x="1146" y="1272"/>
                      <a:pt x="1274" y="1144"/>
                      <a:pt x="1274" y="987"/>
                    </a:cubicBezTo>
                    <a:lnTo>
                      <a:pt x="1274" y="286"/>
                    </a:lnTo>
                    <a:cubicBezTo>
                      <a:pt x="1274" y="128"/>
                      <a:pt x="1146" y="0"/>
                      <a:pt x="98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1" name="Google Shape;631;p11"/>
              <p:cNvSpPr/>
              <p:nvPr/>
            </p:nvSpPr>
            <p:spPr>
              <a:xfrm>
                <a:off x="2797725" y="2168525"/>
                <a:ext cx="31875" cy="31850"/>
              </a:xfrm>
              <a:custGeom>
                <a:rect b="b" l="l" r="r" t="t"/>
                <a:pathLst>
                  <a:path extrusionOk="0" h="1274" w="1275">
                    <a:moveTo>
                      <a:pt x="865" y="409"/>
                    </a:moveTo>
                    <a:lnTo>
                      <a:pt x="865" y="863"/>
                    </a:lnTo>
                    <a:lnTo>
                      <a:pt x="410" y="863"/>
                    </a:lnTo>
                    <a:lnTo>
                      <a:pt x="410" y="409"/>
                    </a:lnTo>
                    <a:close/>
                    <a:moveTo>
                      <a:pt x="287" y="0"/>
                    </a:moveTo>
                    <a:cubicBezTo>
                      <a:pt x="129" y="0"/>
                      <a:pt x="0" y="128"/>
                      <a:pt x="0" y="286"/>
                    </a:cubicBezTo>
                    <a:lnTo>
                      <a:pt x="0" y="987"/>
                    </a:lnTo>
                    <a:cubicBezTo>
                      <a:pt x="0" y="1146"/>
                      <a:pt x="129" y="1274"/>
                      <a:pt x="287" y="1274"/>
                    </a:cubicBezTo>
                    <a:lnTo>
                      <a:pt x="988" y="1274"/>
                    </a:lnTo>
                    <a:cubicBezTo>
                      <a:pt x="1146" y="1274"/>
                      <a:pt x="1275" y="1144"/>
                      <a:pt x="1275" y="987"/>
                    </a:cubicBezTo>
                    <a:lnTo>
                      <a:pt x="1275" y="286"/>
                    </a:lnTo>
                    <a:cubicBezTo>
                      <a:pt x="1275" y="128"/>
                      <a:pt x="1146" y="0"/>
                      <a:pt x="98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pic>
        <p:nvPicPr>
          <p:cNvPr id="632" name="Google Shape;632;p11"/>
          <p:cNvPicPr preferRelativeResize="0"/>
          <p:nvPr/>
        </p:nvPicPr>
        <p:blipFill rotWithShape="1">
          <a:blip r:embed="rId6">
            <a:alphaModFix amt="80000"/>
          </a:blip>
          <a:srcRect b="0" l="0" r="0" t="0"/>
          <a:stretch/>
        </p:blipFill>
        <p:spPr>
          <a:xfrm>
            <a:off x="115349" y="4261248"/>
            <a:ext cx="548700" cy="795676"/>
          </a:xfrm>
          <a:prstGeom prst="rect">
            <a:avLst/>
          </a:prstGeom>
          <a:noFill/>
          <a:ln>
            <a:noFill/>
          </a:ln>
        </p:spPr>
      </p:pic>
      <p:grpSp>
        <p:nvGrpSpPr>
          <p:cNvPr id="633" name="Google Shape;633;p11"/>
          <p:cNvGrpSpPr/>
          <p:nvPr/>
        </p:nvGrpSpPr>
        <p:grpSpPr>
          <a:xfrm>
            <a:off x="1755335" y="2940159"/>
            <a:ext cx="158143" cy="462600"/>
            <a:chOff x="2226909" y="2106800"/>
            <a:chExt cx="147000" cy="462600"/>
          </a:xfrm>
        </p:grpSpPr>
        <p:cxnSp>
          <p:nvCxnSpPr>
            <p:cNvPr id="634" name="Google Shape;634;p11"/>
            <p:cNvCxnSpPr/>
            <p:nvPr/>
          </p:nvCxnSpPr>
          <p:spPr>
            <a:xfrm>
              <a:off x="2298161" y="2106800"/>
              <a:ext cx="4500" cy="333300"/>
            </a:xfrm>
            <a:prstGeom prst="straightConnector1">
              <a:avLst/>
            </a:prstGeom>
            <a:noFill/>
            <a:ln cap="flat" cmpd="sng" w="19050">
              <a:solidFill>
                <a:schemeClr val="dk2"/>
              </a:solidFill>
              <a:prstDash val="solid"/>
              <a:round/>
              <a:headEnd len="sm" w="sm" type="none"/>
              <a:tailEnd len="sm" w="sm" type="none"/>
            </a:ln>
          </p:spPr>
        </p:cxnSp>
        <p:sp>
          <p:nvSpPr>
            <p:cNvPr id="635" name="Google Shape;635;p11"/>
            <p:cNvSpPr/>
            <p:nvPr/>
          </p:nvSpPr>
          <p:spPr>
            <a:xfrm>
              <a:off x="2226909" y="2440100"/>
              <a:ext cx="147000" cy="129300"/>
            </a:xfrm>
            <a:prstGeom prst="ellipse">
              <a:avLst/>
            </a:prstGeom>
            <a:solidFill>
              <a:schemeClr val="dk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36" name="Google Shape;636;p11"/>
          <p:cNvSpPr txBox="1"/>
          <p:nvPr/>
        </p:nvSpPr>
        <p:spPr>
          <a:xfrm>
            <a:off x="1194350" y="3375650"/>
            <a:ext cx="1280100" cy="3963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dk2"/>
                </a:solidFill>
                <a:latin typeface="Roboto Light"/>
                <a:ea typeface="Roboto Light"/>
                <a:cs typeface="Roboto Light"/>
                <a:sym typeface="Roboto Light"/>
              </a:rPr>
              <a:t>Entries</a:t>
            </a:r>
            <a:r>
              <a:rPr b="0" i="0" lang="en" sz="1400" u="none" cap="none" strike="noStrike">
                <a:solidFill>
                  <a:srgbClr val="000000"/>
                </a:solidFill>
                <a:latin typeface="Roboto Light"/>
                <a:ea typeface="Roboto Light"/>
                <a:cs typeface="Roboto Light"/>
                <a:sym typeface="Roboto Light"/>
              </a:rPr>
              <a:t> </a:t>
            </a:r>
            <a:endParaRPr b="0" i="0" sz="1400" u="none" cap="none" strike="noStrike">
              <a:solidFill>
                <a:srgbClr val="000000"/>
              </a:solidFill>
              <a:latin typeface="Roboto Light"/>
              <a:ea typeface="Roboto Light"/>
              <a:cs typeface="Roboto Light"/>
              <a:sym typeface="Roboto Light"/>
            </a:endParaRPr>
          </a:p>
        </p:txBody>
      </p:sp>
      <p:grpSp>
        <p:nvGrpSpPr>
          <p:cNvPr id="637" name="Google Shape;637;p11"/>
          <p:cNvGrpSpPr/>
          <p:nvPr/>
        </p:nvGrpSpPr>
        <p:grpSpPr>
          <a:xfrm>
            <a:off x="7236760" y="2940159"/>
            <a:ext cx="158143" cy="462600"/>
            <a:chOff x="2226909" y="2106800"/>
            <a:chExt cx="147000" cy="462600"/>
          </a:xfrm>
        </p:grpSpPr>
        <p:cxnSp>
          <p:nvCxnSpPr>
            <p:cNvPr id="638" name="Google Shape;638;p11"/>
            <p:cNvCxnSpPr/>
            <p:nvPr/>
          </p:nvCxnSpPr>
          <p:spPr>
            <a:xfrm>
              <a:off x="2298161" y="2106800"/>
              <a:ext cx="4500" cy="333300"/>
            </a:xfrm>
            <a:prstGeom prst="straightConnector1">
              <a:avLst/>
            </a:prstGeom>
            <a:noFill/>
            <a:ln cap="flat" cmpd="sng" w="19050">
              <a:solidFill>
                <a:schemeClr val="dk2"/>
              </a:solidFill>
              <a:prstDash val="solid"/>
              <a:round/>
              <a:headEnd len="sm" w="sm" type="none"/>
              <a:tailEnd len="sm" w="sm" type="none"/>
            </a:ln>
          </p:spPr>
        </p:cxnSp>
        <p:sp>
          <p:nvSpPr>
            <p:cNvPr id="639" name="Google Shape;639;p11"/>
            <p:cNvSpPr/>
            <p:nvPr/>
          </p:nvSpPr>
          <p:spPr>
            <a:xfrm>
              <a:off x="2226909" y="2440100"/>
              <a:ext cx="147000" cy="129300"/>
            </a:xfrm>
            <a:prstGeom prst="ellipse">
              <a:avLst/>
            </a:prstGeom>
            <a:solidFill>
              <a:schemeClr val="dk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40" name="Google Shape;640;p11"/>
          <p:cNvSpPr txBox="1"/>
          <p:nvPr/>
        </p:nvSpPr>
        <p:spPr>
          <a:xfrm>
            <a:off x="6694375" y="3417650"/>
            <a:ext cx="1242900" cy="3123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dk2"/>
                </a:solidFill>
                <a:latin typeface="Roboto Light"/>
                <a:ea typeface="Roboto Light"/>
                <a:cs typeface="Roboto Light"/>
                <a:sym typeface="Roboto Light"/>
              </a:rPr>
              <a:t>Samples</a:t>
            </a:r>
            <a:endParaRPr b="0" i="0" sz="1400" u="none" cap="none" strike="noStrike">
              <a:solidFill>
                <a:schemeClr val="dk2"/>
              </a:solidFill>
              <a:latin typeface="Roboto Light"/>
              <a:ea typeface="Roboto Light"/>
              <a:cs typeface="Roboto Light"/>
              <a:sym typeface="Roboto Light"/>
            </a:endParaRPr>
          </a:p>
        </p:txBody>
      </p:sp>
      <p:grpSp>
        <p:nvGrpSpPr>
          <p:cNvPr id="641" name="Google Shape;641;p11"/>
          <p:cNvGrpSpPr/>
          <p:nvPr/>
        </p:nvGrpSpPr>
        <p:grpSpPr>
          <a:xfrm flipH="1" rot="10800000">
            <a:off x="4492935" y="1741059"/>
            <a:ext cx="158143" cy="462600"/>
            <a:chOff x="2226909" y="2106800"/>
            <a:chExt cx="147000" cy="462600"/>
          </a:xfrm>
        </p:grpSpPr>
        <p:cxnSp>
          <p:nvCxnSpPr>
            <p:cNvPr id="642" name="Google Shape;642;p11"/>
            <p:cNvCxnSpPr/>
            <p:nvPr/>
          </p:nvCxnSpPr>
          <p:spPr>
            <a:xfrm>
              <a:off x="2298161" y="2106800"/>
              <a:ext cx="4500" cy="333300"/>
            </a:xfrm>
            <a:prstGeom prst="straightConnector1">
              <a:avLst/>
            </a:prstGeom>
            <a:noFill/>
            <a:ln cap="flat" cmpd="sng" w="19050">
              <a:solidFill>
                <a:schemeClr val="dk2"/>
              </a:solidFill>
              <a:prstDash val="solid"/>
              <a:round/>
              <a:headEnd len="sm" w="sm" type="none"/>
              <a:tailEnd len="sm" w="sm" type="none"/>
            </a:ln>
          </p:spPr>
        </p:cxnSp>
        <p:sp>
          <p:nvSpPr>
            <p:cNvPr id="643" name="Google Shape;643;p11"/>
            <p:cNvSpPr/>
            <p:nvPr/>
          </p:nvSpPr>
          <p:spPr>
            <a:xfrm>
              <a:off x="2226909" y="2440100"/>
              <a:ext cx="147000" cy="129300"/>
            </a:xfrm>
            <a:prstGeom prst="ellipse">
              <a:avLst/>
            </a:prstGeom>
            <a:solidFill>
              <a:schemeClr val="dk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44" name="Google Shape;644;p11"/>
          <p:cNvSpPr txBox="1"/>
          <p:nvPr/>
        </p:nvSpPr>
        <p:spPr>
          <a:xfrm>
            <a:off x="3931950" y="1365350"/>
            <a:ext cx="1280100" cy="3963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dk2"/>
                </a:solidFill>
                <a:latin typeface="Roboto Light"/>
                <a:ea typeface="Roboto Light"/>
                <a:cs typeface="Roboto Light"/>
                <a:sym typeface="Roboto Light"/>
              </a:rPr>
              <a:t>Cleaned</a:t>
            </a:r>
            <a:r>
              <a:rPr b="0" i="0" lang="en" sz="1400" u="none" cap="none" strike="noStrike">
                <a:solidFill>
                  <a:srgbClr val="000000"/>
                </a:solidFill>
                <a:latin typeface="Roboto Light"/>
                <a:ea typeface="Roboto Light"/>
                <a:cs typeface="Roboto Light"/>
                <a:sym typeface="Roboto Light"/>
              </a:rPr>
              <a:t> </a:t>
            </a:r>
            <a:endParaRPr b="0" i="0" sz="1400" u="none" cap="none" strike="noStrike">
              <a:solidFill>
                <a:srgbClr val="000000"/>
              </a:solidFill>
              <a:latin typeface="Roboto Light"/>
              <a:ea typeface="Roboto Light"/>
              <a:cs typeface="Roboto Light"/>
              <a:sym typeface="Roboto Light"/>
            </a:endParaRPr>
          </a:p>
        </p:txBody>
      </p:sp>
      <p:sp>
        <p:nvSpPr>
          <p:cNvPr id="645" name="Google Shape;645;p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9" name="Shape 649"/>
        <p:cNvGrpSpPr/>
        <p:nvPr/>
      </p:nvGrpSpPr>
      <p:grpSpPr>
        <a:xfrm>
          <a:off x="0" y="0"/>
          <a:ext cx="0" cy="0"/>
          <a:chOff x="0" y="0"/>
          <a:chExt cx="0" cy="0"/>
        </a:xfrm>
      </p:grpSpPr>
      <p:sp>
        <p:nvSpPr>
          <p:cNvPr id="650" name="Google Shape;650;p12"/>
          <p:cNvSpPr/>
          <p:nvPr/>
        </p:nvSpPr>
        <p:spPr>
          <a:xfrm>
            <a:off x="1212950" y="2432550"/>
            <a:ext cx="2049900" cy="736200"/>
          </a:xfrm>
          <a:prstGeom prst="roundRect">
            <a:avLst>
              <a:gd fmla="val 16667" name="adj"/>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b="0" i="0" lang="en" sz="1300" u="none" cap="none" strike="noStrike">
                <a:solidFill>
                  <a:srgbClr val="1D1C1D"/>
                </a:solidFill>
                <a:latin typeface="Roboto Light"/>
                <a:ea typeface="Roboto Light"/>
                <a:cs typeface="Roboto Light"/>
                <a:sym typeface="Roboto Light"/>
              </a:rPr>
              <a:t>Track Metadata</a:t>
            </a:r>
            <a:endParaRPr b="0" i="0" sz="1400" u="none" cap="none" strike="noStrike">
              <a:solidFill>
                <a:srgbClr val="000000"/>
              </a:solidFill>
              <a:latin typeface="Roboto Light"/>
              <a:ea typeface="Roboto Light"/>
              <a:cs typeface="Roboto Light"/>
              <a:sym typeface="Roboto Light"/>
            </a:endParaRPr>
          </a:p>
        </p:txBody>
      </p:sp>
      <p:sp>
        <p:nvSpPr>
          <p:cNvPr id="651" name="Google Shape;651;p12"/>
          <p:cNvSpPr/>
          <p:nvPr/>
        </p:nvSpPr>
        <p:spPr>
          <a:xfrm>
            <a:off x="3262850" y="2432550"/>
            <a:ext cx="2850000" cy="736200"/>
          </a:xfrm>
          <a:prstGeom prst="roundRect">
            <a:avLst>
              <a:gd fmla="val 16667" name="adj"/>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b="0" i="0" lang="en" sz="1300" u="none" cap="none" strike="noStrike">
                <a:solidFill>
                  <a:srgbClr val="1D1C1D"/>
                </a:solidFill>
                <a:latin typeface="Roboto Light"/>
                <a:ea typeface="Roboto Light"/>
                <a:cs typeface="Roboto Light"/>
                <a:sym typeface="Roboto Light"/>
              </a:rPr>
              <a:t>Audio Features</a:t>
            </a:r>
            <a:endParaRPr b="0" i="0" sz="1400" u="none" cap="none" strike="noStrike">
              <a:solidFill>
                <a:srgbClr val="000000"/>
              </a:solidFill>
              <a:latin typeface="Roboto Light"/>
              <a:ea typeface="Roboto Light"/>
              <a:cs typeface="Roboto Light"/>
              <a:sym typeface="Roboto Light"/>
            </a:endParaRPr>
          </a:p>
        </p:txBody>
      </p:sp>
      <p:sp>
        <p:nvSpPr>
          <p:cNvPr id="652" name="Google Shape;652;p12"/>
          <p:cNvSpPr/>
          <p:nvPr/>
        </p:nvSpPr>
        <p:spPr>
          <a:xfrm>
            <a:off x="6112850" y="2432250"/>
            <a:ext cx="2399700" cy="736200"/>
          </a:xfrm>
          <a:prstGeom prst="roundRect">
            <a:avLst>
              <a:gd fmla="val 16667" name="adj"/>
            </a:avLst>
          </a:prstGeom>
          <a:solidFill>
            <a:srgbClr val="B4A7D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b="0" i="0" lang="en" sz="1400" u="none" cap="none" strike="noStrike">
                <a:solidFill>
                  <a:schemeClr val="dk1"/>
                </a:solidFill>
                <a:latin typeface="Roboto Light"/>
                <a:ea typeface="Roboto Light"/>
                <a:cs typeface="Roboto Light"/>
                <a:sym typeface="Roboto Light"/>
              </a:rPr>
              <a:t>Engineered Features</a:t>
            </a:r>
            <a:endParaRPr b="0" i="0" sz="1400" u="none" cap="none" strike="noStrike">
              <a:solidFill>
                <a:srgbClr val="000000"/>
              </a:solidFill>
              <a:latin typeface="Roboto Light"/>
              <a:ea typeface="Roboto Light"/>
              <a:cs typeface="Roboto Light"/>
              <a:sym typeface="Roboto Light"/>
            </a:endParaRPr>
          </a:p>
        </p:txBody>
      </p:sp>
      <p:pic>
        <p:nvPicPr>
          <p:cNvPr id="653" name="Google Shape;653;p12"/>
          <p:cNvPicPr preferRelativeResize="0"/>
          <p:nvPr/>
        </p:nvPicPr>
        <p:blipFill rotWithShape="1">
          <a:blip r:embed="rId3">
            <a:alphaModFix amt="80000"/>
          </a:blip>
          <a:srcRect b="0" l="0" r="0" t="0"/>
          <a:stretch/>
        </p:blipFill>
        <p:spPr>
          <a:xfrm>
            <a:off x="115349" y="4261248"/>
            <a:ext cx="548700" cy="795676"/>
          </a:xfrm>
          <a:prstGeom prst="rect">
            <a:avLst/>
          </a:prstGeom>
          <a:noFill/>
          <a:ln>
            <a:noFill/>
          </a:ln>
        </p:spPr>
      </p:pic>
      <p:grpSp>
        <p:nvGrpSpPr>
          <p:cNvPr id="654" name="Google Shape;654;p12"/>
          <p:cNvGrpSpPr/>
          <p:nvPr/>
        </p:nvGrpSpPr>
        <p:grpSpPr>
          <a:xfrm>
            <a:off x="1122612" y="1120448"/>
            <a:ext cx="7285142" cy="3359811"/>
            <a:chOff x="1227021" y="845339"/>
            <a:chExt cx="6771837" cy="3359811"/>
          </a:xfrm>
        </p:grpSpPr>
        <p:grpSp>
          <p:nvGrpSpPr>
            <p:cNvPr id="655" name="Google Shape;655;p12"/>
            <p:cNvGrpSpPr/>
            <p:nvPr/>
          </p:nvGrpSpPr>
          <p:grpSpPr>
            <a:xfrm>
              <a:off x="2171409" y="2893350"/>
              <a:ext cx="147000" cy="462600"/>
              <a:chOff x="2226909" y="2106800"/>
              <a:chExt cx="147000" cy="462600"/>
            </a:xfrm>
          </p:grpSpPr>
          <p:cxnSp>
            <p:nvCxnSpPr>
              <p:cNvPr id="656" name="Google Shape;656;p12"/>
              <p:cNvCxnSpPr/>
              <p:nvPr/>
            </p:nvCxnSpPr>
            <p:spPr>
              <a:xfrm>
                <a:off x="2298161" y="2106800"/>
                <a:ext cx="4500" cy="333300"/>
              </a:xfrm>
              <a:prstGeom prst="straightConnector1">
                <a:avLst/>
              </a:prstGeom>
              <a:noFill/>
              <a:ln cap="flat" cmpd="sng" w="28575">
                <a:solidFill>
                  <a:schemeClr val="dk2"/>
                </a:solidFill>
                <a:prstDash val="solid"/>
                <a:round/>
                <a:headEnd len="sm" w="sm" type="none"/>
                <a:tailEnd len="sm" w="sm" type="none"/>
              </a:ln>
            </p:spPr>
          </p:cxnSp>
          <p:sp>
            <p:nvSpPr>
              <p:cNvPr id="657" name="Google Shape;657;p12"/>
              <p:cNvSpPr/>
              <p:nvPr/>
            </p:nvSpPr>
            <p:spPr>
              <a:xfrm>
                <a:off x="2226909" y="2440100"/>
                <a:ext cx="147000" cy="1293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58" name="Google Shape;658;p12"/>
            <p:cNvSpPr/>
            <p:nvPr/>
          </p:nvSpPr>
          <p:spPr>
            <a:xfrm rot="10800000">
              <a:off x="4539425" y="1722150"/>
              <a:ext cx="147000" cy="1293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9" name="Google Shape;659;p12"/>
            <p:cNvSpPr/>
            <p:nvPr/>
          </p:nvSpPr>
          <p:spPr>
            <a:xfrm>
              <a:off x="1227021" y="3441650"/>
              <a:ext cx="2035800" cy="7635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45720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1D1C1D"/>
                  </a:solidFill>
                  <a:latin typeface="Roboto Light"/>
                  <a:ea typeface="Roboto Light"/>
                  <a:cs typeface="Roboto Light"/>
                  <a:sym typeface="Roboto Light"/>
                </a:rPr>
                <a:t>  - Track ID</a:t>
              </a:r>
              <a:endParaRPr b="0" i="0" sz="1100" u="none" cap="none" strike="noStrike">
                <a:solidFill>
                  <a:srgbClr val="1D1C1D"/>
                </a:solidFill>
                <a:latin typeface="Roboto Light"/>
                <a:ea typeface="Roboto Light"/>
                <a:cs typeface="Roboto Light"/>
                <a:sym typeface="Roboto Light"/>
              </a:endParaRPr>
            </a:p>
            <a:p>
              <a:pPr indent="45720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1D1C1D"/>
                  </a:solidFill>
                  <a:latin typeface="Roboto Light"/>
                  <a:ea typeface="Roboto Light"/>
                  <a:cs typeface="Roboto Light"/>
                  <a:sym typeface="Roboto Light"/>
                </a:rPr>
                <a:t>  - Artist Name </a:t>
              </a:r>
              <a:endParaRPr b="0" i="0" sz="1100" u="none" cap="none" strike="noStrike">
                <a:solidFill>
                  <a:srgbClr val="1D1C1D"/>
                </a:solidFill>
                <a:latin typeface="Roboto Light"/>
                <a:ea typeface="Roboto Light"/>
                <a:cs typeface="Roboto Light"/>
                <a:sym typeface="Roboto Light"/>
              </a:endParaRPr>
            </a:p>
            <a:p>
              <a:pPr indent="0" lvl="0" marL="0" marR="0" rtl="0" algn="ctr">
                <a:lnSpc>
                  <a:spcPct val="100000"/>
                </a:lnSpc>
                <a:spcBef>
                  <a:spcPts val="0"/>
                </a:spcBef>
                <a:spcAft>
                  <a:spcPts val="0"/>
                </a:spcAft>
                <a:buClr>
                  <a:srgbClr val="000000"/>
                </a:buClr>
                <a:buSzPts val="900"/>
                <a:buFont typeface="Arial"/>
                <a:buNone/>
              </a:pPr>
              <a:r>
                <a:t/>
              </a:r>
              <a:endParaRPr b="0" i="0" sz="900" u="none" cap="none" strike="noStrike">
                <a:solidFill>
                  <a:srgbClr val="1D1C1D"/>
                </a:solidFill>
                <a:latin typeface="Roboto Light"/>
                <a:ea typeface="Roboto Light"/>
                <a:cs typeface="Roboto Light"/>
                <a:sym typeface="Roboto Light"/>
              </a:endParaRPr>
            </a:p>
          </p:txBody>
        </p:sp>
        <p:sp>
          <p:nvSpPr>
            <p:cNvPr id="660" name="Google Shape;660;p12"/>
            <p:cNvSpPr/>
            <p:nvPr/>
          </p:nvSpPr>
          <p:spPr>
            <a:xfrm>
              <a:off x="5963058" y="3441650"/>
              <a:ext cx="2035800" cy="7635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457200" marR="0" rtl="0" algn="l">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Roboto Light"/>
                  <a:ea typeface="Roboto Light"/>
                  <a:cs typeface="Roboto Light"/>
                  <a:sym typeface="Roboto Light"/>
                </a:rPr>
                <a:t>   - </a:t>
              </a:r>
              <a:r>
                <a:rPr b="0" i="0" lang="en" sz="1100" u="none" cap="none" strike="noStrike">
                  <a:solidFill>
                    <a:srgbClr val="1D1C1D"/>
                  </a:solidFill>
                  <a:latin typeface="Roboto Light"/>
                  <a:ea typeface="Roboto Light"/>
                  <a:cs typeface="Roboto Light"/>
                  <a:sym typeface="Roboto Light"/>
                </a:rPr>
                <a:t>Genre</a:t>
              </a:r>
              <a:endParaRPr b="0" i="0" sz="1100" u="none" cap="none" strike="noStrike">
                <a:solidFill>
                  <a:srgbClr val="1D1C1D"/>
                </a:solidFill>
                <a:latin typeface="Roboto Light"/>
                <a:ea typeface="Roboto Light"/>
                <a:cs typeface="Roboto Light"/>
                <a:sym typeface="Roboto Light"/>
              </a:endParaRPr>
            </a:p>
            <a:p>
              <a:pPr indent="0" lvl="0" marL="457200" marR="0" rtl="0" algn="l">
                <a:lnSpc>
                  <a:spcPct val="100000"/>
                </a:lnSpc>
                <a:spcBef>
                  <a:spcPts val="0"/>
                </a:spcBef>
                <a:spcAft>
                  <a:spcPts val="0"/>
                </a:spcAft>
                <a:buClr>
                  <a:srgbClr val="000000"/>
                </a:buClr>
                <a:buSzPts val="1100"/>
                <a:buFont typeface="Arial"/>
                <a:buNone/>
              </a:pPr>
              <a:r>
                <a:rPr b="0" i="0" lang="en" sz="1100" u="none" cap="none" strike="noStrike">
                  <a:solidFill>
                    <a:srgbClr val="1D1C1D"/>
                  </a:solidFill>
                  <a:latin typeface="Roboto Light"/>
                  <a:ea typeface="Roboto Light"/>
                  <a:cs typeface="Roboto Light"/>
                  <a:sym typeface="Roboto Light"/>
                </a:rPr>
                <a:t>   - Mood Goal</a:t>
              </a:r>
              <a:endParaRPr b="0" i="0" sz="1100" u="none" cap="none" strike="noStrike">
                <a:solidFill>
                  <a:srgbClr val="000000"/>
                </a:solidFill>
                <a:latin typeface="Roboto Light"/>
                <a:ea typeface="Roboto Light"/>
                <a:cs typeface="Roboto Light"/>
                <a:sym typeface="Roboto Light"/>
              </a:endParaRPr>
            </a:p>
          </p:txBody>
        </p:sp>
        <p:sp>
          <p:nvSpPr>
            <p:cNvPr id="661" name="Google Shape;661;p12"/>
            <p:cNvSpPr/>
            <p:nvPr/>
          </p:nvSpPr>
          <p:spPr>
            <a:xfrm>
              <a:off x="3595036" y="845339"/>
              <a:ext cx="2035800" cy="8385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457200" marR="0" rtl="0" algn="l">
                <a:lnSpc>
                  <a:spcPct val="100000"/>
                </a:lnSpc>
                <a:spcBef>
                  <a:spcPts val="0"/>
                </a:spcBef>
                <a:spcAft>
                  <a:spcPts val="0"/>
                </a:spcAft>
                <a:buClr>
                  <a:srgbClr val="000000"/>
                </a:buClr>
                <a:buSzPts val="1100"/>
                <a:buFont typeface="Arial"/>
                <a:buNone/>
              </a:pPr>
              <a:r>
                <a:rPr b="0" i="0" lang="en" sz="1100" u="none" cap="none" strike="noStrike">
                  <a:solidFill>
                    <a:srgbClr val="1D1C1D"/>
                  </a:solidFill>
                  <a:latin typeface="Roboto Light"/>
                  <a:ea typeface="Roboto Light"/>
                  <a:cs typeface="Roboto Light"/>
                  <a:sym typeface="Roboto Light"/>
                </a:rPr>
                <a:t>   - Danceability</a:t>
              </a:r>
              <a:endParaRPr b="0" i="0" sz="1100" u="none" cap="none" strike="noStrike">
                <a:solidFill>
                  <a:srgbClr val="1D1C1D"/>
                </a:solidFill>
                <a:latin typeface="Roboto Light"/>
                <a:ea typeface="Roboto Light"/>
                <a:cs typeface="Roboto Light"/>
                <a:sym typeface="Roboto Light"/>
              </a:endParaRPr>
            </a:p>
            <a:p>
              <a:pPr indent="0" lvl="0" marL="457200" marR="0" rtl="0" algn="l">
                <a:lnSpc>
                  <a:spcPct val="100000"/>
                </a:lnSpc>
                <a:spcBef>
                  <a:spcPts val="0"/>
                </a:spcBef>
                <a:spcAft>
                  <a:spcPts val="0"/>
                </a:spcAft>
                <a:buClr>
                  <a:srgbClr val="000000"/>
                </a:buClr>
                <a:buSzPts val="1100"/>
                <a:buFont typeface="Arial"/>
                <a:buNone/>
              </a:pPr>
              <a:r>
                <a:rPr b="0" i="0" lang="en" sz="1100" u="none" cap="none" strike="noStrike">
                  <a:solidFill>
                    <a:srgbClr val="1D1C1D"/>
                  </a:solidFill>
                  <a:latin typeface="Roboto Light"/>
                  <a:ea typeface="Roboto Light"/>
                  <a:cs typeface="Roboto Light"/>
                  <a:sym typeface="Roboto Light"/>
                </a:rPr>
                <a:t>   - Energy</a:t>
              </a:r>
              <a:endParaRPr b="0" i="0" sz="1100" u="none" cap="none" strike="noStrike">
                <a:solidFill>
                  <a:srgbClr val="1D1C1D"/>
                </a:solidFill>
                <a:latin typeface="Roboto Light"/>
                <a:ea typeface="Roboto Light"/>
                <a:cs typeface="Roboto Light"/>
                <a:sym typeface="Roboto Light"/>
              </a:endParaRPr>
            </a:p>
            <a:p>
              <a:pPr indent="0" lvl="0" marL="457200" marR="0" rtl="0" algn="l">
                <a:lnSpc>
                  <a:spcPct val="100000"/>
                </a:lnSpc>
                <a:spcBef>
                  <a:spcPts val="0"/>
                </a:spcBef>
                <a:spcAft>
                  <a:spcPts val="0"/>
                </a:spcAft>
                <a:buClr>
                  <a:srgbClr val="000000"/>
                </a:buClr>
                <a:buSzPts val="1100"/>
                <a:buFont typeface="Arial"/>
                <a:buNone/>
              </a:pPr>
              <a:r>
                <a:rPr b="0" i="0" lang="en" sz="1100" u="none" cap="none" strike="noStrike">
                  <a:solidFill>
                    <a:srgbClr val="1D1C1D"/>
                  </a:solidFill>
                  <a:latin typeface="Roboto Light"/>
                  <a:ea typeface="Roboto Light"/>
                  <a:cs typeface="Roboto Light"/>
                  <a:sym typeface="Roboto Light"/>
                </a:rPr>
                <a:t>   - Valence</a:t>
              </a:r>
              <a:endParaRPr b="0" i="0" sz="1100" u="none" cap="none" strike="noStrike">
                <a:solidFill>
                  <a:srgbClr val="1D1C1D"/>
                </a:solidFill>
                <a:latin typeface="Roboto Light"/>
                <a:ea typeface="Roboto Light"/>
                <a:cs typeface="Roboto Light"/>
                <a:sym typeface="Roboto Light"/>
              </a:endParaRPr>
            </a:p>
          </p:txBody>
        </p:sp>
      </p:grpSp>
      <p:grpSp>
        <p:nvGrpSpPr>
          <p:cNvPr id="662" name="Google Shape;662;p12"/>
          <p:cNvGrpSpPr/>
          <p:nvPr/>
        </p:nvGrpSpPr>
        <p:grpSpPr>
          <a:xfrm>
            <a:off x="7233610" y="3168759"/>
            <a:ext cx="158143" cy="462600"/>
            <a:chOff x="2226909" y="2146500"/>
            <a:chExt cx="147000" cy="462600"/>
          </a:xfrm>
        </p:grpSpPr>
        <p:cxnSp>
          <p:nvCxnSpPr>
            <p:cNvPr id="663" name="Google Shape;663;p12"/>
            <p:cNvCxnSpPr/>
            <p:nvPr/>
          </p:nvCxnSpPr>
          <p:spPr>
            <a:xfrm>
              <a:off x="2298161" y="2146500"/>
              <a:ext cx="4500" cy="333300"/>
            </a:xfrm>
            <a:prstGeom prst="straightConnector1">
              <a:avLst/>
            </a:prstGeom>
            <a:noFill/>
            <a:ln cap="flat" cmpd="sng" w="28575">
              <a:solidFill>
                <a:schemeClr val="dk2"/>
              </a:solidFill>
              <a:prstDash val="solid"/>
              <a:round/>
              <a:headEnd len="sm" w="sm" type="none"/>
              <a:tailEnd len="sm" w="sm" type="none"/>
            </a:ln>
          </p:spPr>
        </p:cxnSp>
        <p:sp>
          <p:nvSpPr>
            <p:cNvPr id="664" name="Google Shape;664;p12"/>
            <p:cNvSpPr/>
            <p:nvPr/>
          </p:nvSpPr>
          <p:spPr>
            <a:xfrm>
              <a:off x="2226909" y="2479800"/>
              <a:ext cx="147000" cy="1293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665" name="Google Shape;665;p12"/>
          <p:cNvCxnSpPr/>
          <p:nvPr/>
        </p:nvCxnSpPr>
        <p:spPr>
          <a:xfrm>
            <a:off x="4762763" y="2098959"/>
            <a:ext cx="4800" cy="333300"/>
          </a:xfrm>
          <a:prstGeom prst="straightConnector1">
            <a:avLst/>
          </a:prstGeom>
          <a:noFill/>
          <a:ln cap="flat" cmpd="sng" w="28575">
            <a:solidFill>
              <a:schemeClr val="dk2"/>
            </a:solidFill>
            <a:prstDash val="solid"/>
            <a:round/>
            <a:headEnd len="sm" w="sm" type="none"/>
            <a:tailEnd len="sm" w="sm" type="none"/>
          </a:ln>
        </p:spPr>
      </p:cxnSp>
      <p:sp>
        <p:nvSpPr>
          <p:cNvPr id="666" name="Google Shape;666;p12"/>
          <p:cNvSpPr txBox="1"/>
          <p:nvPr/>
        </p:nvSpPr>
        <p:spPr>
          <a:xfrm>
            <a:off x="2647063" y="105175"/>
            <a:ext cx="3849900" cy="657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chemeClr val="dk2"/>
                </a:solidFill>
                <a:latin typeface="Roboto Medium"/>
                <a:ea typeface="Roboto Medium"/>
                <a:cs typeface="Roboto Medium"/>
                <a:sym typeface="Roboto Medium"/>
              </a:rPr>
              <a:t>How an actual track now looks like</a:t>
            </a:r>
            <a:endParaRPr b="0" i="0" sz="1800" u="none" cap="none" strike="noStrike">
              <a:solidFill>
                <a:schemeClr val="dk2"/>
              </a:solidFill>
              <a:latin typeface="Roboto Medium"/>
              <a:ea typeface="Roboto Medium"/>
              <a:cs typeface="Roboto Medium"/>
              <a:sym typeface="Roboto Medium"/>
            </a:endParaRPr>
          </a:p>
        </p:txBody>
      </p:sp>
      <p:pic>
        <p:nvPicPr>
          <p:cNvPr id="667" name="Google Shape;667;p12"/>
          <p:cNvPicPr preferRelativeResize="0"/>
          <p:nvPr/>
        </p:nvPicPr>
        <p:blipFill rotWithShape="1">
          <a:blip r:embed="rId4">
            <a:alphaModFix amt="85000"/>
          </a:blip>
          <a:srcRect b="0" l="0" r="0" t="0"/>
          <a:stretch/>
        </p:blipFill>
        <p:spPr>
          <a:xfrm>
            <a:off x="-940276" y="-980596"/>
            <a:ext cx="1933351" cy="1933401"/>
          </a:xfrm>
          <a:prstGeom prst="rect">
            <a:avLst/>
          </a:prstGeom>
          <a:noFill/>
          <a:ln>
            <a:noFill/>
          </a:ln>
        </p:spPr>
      </p:pic>
      <p:pic>
        <p:nvPicPr>
          <p:cNvPr id="668" name="Google Shape;668;p12"/>
          <p:cNvPicPr preferRelativeResize="0"/>
          <p:nvPr/>
        </p:nvPicPr>
        <p:blipFill rotWithShape="1">
          <a:blip r:embed="rId5">
            <a:alphaModFix amt="73000"/>
          </a:blip>
          <a:srcRect b="0" l="0" r="0" t="0"/>
          <a:stretch/>
        </p:blipFill>
        <p:spPr>
          <a:xfrm flipH="1" rot="-5400000">
            <a:off x="7163063" y="1008188"/>
            <a:ext cx="2055975" cy="2105898"/>
          </a:xfrm>
          <a:prstGeom prst="rect">
            <a:avLst/>
          </a:prstGeom>
          <a:noFill/>
          <a:ln>
            <a:noFill/>
          </a:ln>
        </p:spPr>
      </p:pic>
      <p:sp>
        <p:nvSpPr>
          <p:cNvPr id="669" name="Google Shape;669;p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3" name="Shape 673"/>
        <p:cNvGrpSpPr/>
        <p:nvPr/>
      </p:nvGrpSpPr>
      <p:grpSpPr>
        <a:xfrm>
          <a:off x="0" y="0"/>
          <a:ext cx="0" cy="0"/>
          <a:chOff x="0" y="0"/>
          <a:chExt cx="0" cy="0"/>
        </a:xfrm>
      </p:grpSpPr>
      <p:pic>
        <p:nvPicPr>
          <p:cNvPr id="674" name="Google Shape;674;p13"/>
          <p:cNvPicPr preferRelativeResize="0"/>
          <p:nvPr/>
        </p:nvPicPr>
        <p:blipFill rotWithShape="1">
          <a:blip r:embed="rId3">
            <a:alphaModFix/>
          </a:blip>
          <a:srcRect b="0" l="0" r="0" t="0"/>
          <a:stretch/>
        </p:blipFill>
        <p:spPr>
          <a:xfrm flipH="1" rot="10800000">
            <a:off x="7769451" y="-49"/>
            <a:ext cx="2065051" cy="2115199"/>
          </a:xfrm>
          <a:prstGeom prst="rect">
            <a:avLst/>
          </a:prstGeom>
          <a:noFill/>
          <a:ln>
            <a:noFill/>
          </a:ln>
        </p:spPr>
      </p:pic>
      <p:pic>
        <p:nvPicPr>
          <p:cNvPr id="675" name="Google Shape;675;p13"/>
          <p:cNvPicPr preferRelativeResize="0"/>
          <p:nvPr/>
        </p:nvPicPr>
        <p:blipFill rotWithShape="1">
          <a:blip r:embed="rId4">
            <a:alphaModFix/>
          </a:blip>
          <a:srcRect b="0" l="0" r="55460" t="0"/>
          <a:stretch/>
        </p:blipFill>
        <p:spPr>
          <a:xfrm flipH="1">
            <a:off x="-422223" y="-50"/>
            <a:ext cx="2817823" cy="5143501"/>
          </a:xfrm>
          <a:prstGeom prst="rect">
            <a:avLst/>
          </a:prstGeom>
          <a:noFill/>
          <a:ln>
            <a:noFill/>
          </a:ln>
        </p:spPr>
      </p:pic>
      <p:sp>
        <p:nvSpPr>
          <p:cNvPr id="676" name="Google Shape;676;p13"/>
          <p:cNvSpPr txBox="1"/>
          <p:nvPr/>
        </p:nvSpPr>
        <p:spPr>
          <a:xfrm>
            <a:off x="2967462" y="3621025"/>
            <a:ext cx="3209100" cy="1042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900"/>
              <a:buFont typeface="Arial"/>
              <a:buNone/>
            </a:pPr>
            <a:r>
              <a:rPr b="0" i="0" lang="en" sz="1900" u="none" cap="none" strike="noStrike">
                <a:solidFill>
                  <a:schemeClr val="dk2"/>
                </a:solidFill>
                <a:latin typeface="Roboto Thin"/>
                <a:ea typeface="Roboto Thin"/>
                <a:cs typeface="Roboto Thin"/>
                <a:sym typeface="Roboto Thin"/>
              </a:rPr>
              <a:t>First insights</a:t>
            </a:r>
            <a:endParaRPr b="0" i="0" sz="1900" u="none" cap="none" strike="noStrike">
              <a:solidFill>
                <a:srgbClr val="000000"/>
              </a:solidFill>
              <a:latin typeface="Roboto Thin"/>
              <a:ea typeface="Roboto Thin"/>
              <a:cs typeface="Roboto Thin"/>
              <a:sym typeface="Roboto Thin"/>
            </a:endParaRPr>
          </a:p>
        </p:txBody>
      </p:sp>
      <p:sp>
        <p:nvSpPr>
          <p:cNvPr id="677" name="Google Shape;677;p13"/>
          <p:cNvSpPr txBox="1"/>
          <p:nvPr/>
        </p:nvSpPr>
        <p:spPr>
          <a:xfrm>
            <a:off x="2967450" y="1071875"/>
            <a:ext cx="3341400" cy="861900"/>
          </a:xfrm>
          <a:prstGeom prst="rect">
            <a:avLst/>
          </a:prstGeom>
          <a:noFill/>
          <a:ln>
            <a:noFill/>
          </a:ln>
        </p:spPr>
        <p:txBody>
          <a:bodyPr anchorCtr="0" anchor="ctr"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4400"/>
              <a:buFont typeface="Arial"/>
              <a:buNone/>
            </a:pPr>
            <a:r>
              <a:rPr b="0" i="0" lang="en" sz="4400" u="none" cap="none" strike="noStrike">
                <a:solidFill>
                  <a:schemeClr val="dk2"/>
                </a:solidFill>
                <a:latin typeface="Roboto"/>
                <a:ea typeface="Roboto"/>
                <a:cs typeface="Roboto"/>
                <a:sym typeface="Roboto"/>
              </a:rPr>
              <a:t>EDA</a:t>
            </a:r>
            <a:endParaRPr b="0" i="0" sz="4400" u="none" cap="none" strike="noStrike">
              <a:solidFill>
                <a:schemeClr val="dk2"/>
              </a:solidFill>
              <a:latin typeface="Roboto"/>
              <a:ea typeface="Roboto"/>
              <a:cs typeface="Roboto"/>
              <a:sym typeface="Roboto"/>
            </a:endParaRPr>
          </a:p>
        </p:txBody>
      </p:sp>
      <p:sp>
        <p:nvSpPr>
          <p:cNvPr id="678" name="Google Shape;678;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2" name="Shape 682"/>
        <p:cNvGrpSpPr/>
        <p:nvPr/>
      </p:nvGrpSpPr>
      <p:grpSpPr>
        <a:xfrm>
          <a:off x="0" y="0"/>
          <a:ext cx="0" cy="0"/>
          <a:chOff x="0" y="0"/>
          <a:chExt cx="0" cy="0"/>
        </a:xfrm>
      </p:grpSpPr>
      <p:pic>
        <p:nvPicPr>
          <p:cNvPr id="683" name="Google Shape;683;p14"/>
          <p:cNvPicPr preferRelativeResize="0"/>
          <p:nvPr/>
        </p:nvPicPr>
        <p:blipFill rotWithShape="1">
          <a:blip r:embed="rId3">
            <a:alphaModFix amt="12000"/>
          </a:blip>
          <a:srcRect b="0" l="0" r="0" t="0"/>
          <a:stretch/>
        </p:blipFill>
        <p:spPr>
          <a:xfrm>
            <a:off x="1225500" y="624276"/>
            <a:ext cx="6686700" cy="5436250"/>
          </a:xfrm>
          <a:prstGeom prst="rect">
            <a:avLst/>
          </a:prstGeom>
          <a:noFill/>
          <a:ln>
            <a:noFill/>
          </a:ln>
        </p:spPr>
      </p:pic>
      <p:sp>
        <p:nvSpPr>
          <p:cNvPr id="684" name="Google Shape;684;p14"/>
          <p:cNvSpPr/>
          <p:nvPr/>
        </p:nvSpPr>
        <p:spPr>
          <a:xfrm flipH="1" rot="10800000">
            <a:off x="1750077" y="843736"/>
            <a:ext cx="5661900" cy="4173900"/>
          </a:xfrm>
          <a:prstGeom prst="triangle">
            <a:avLst>
              <a:gd fmla="val 50377" name="adj"/>
            </a:avLst>
          </a:prstGeom>
          <a:solidFill>
            <a:srgbClr val="F6F3EF"/>
          </a:solidFill>
          <a:ln cap="flat" cmpd="sng" w="9525">
            <a:solidFill>
              <a:srgbClr val="F6F3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5" name="Google Shape;685;p14"/>
          <p:cNvSpPr/>
          <p:nvPr/>
        </p:nvSpPr>
        <p:spPr>
          <a:xfrm rot="10800000">
            <a:off x="1745981" y="836832"/>
            <a:ext cx="5683200" cy="4187700"/>
          </a:xfrm>
          <a:prstGeom prst="triangle">
            <a:avLst>
              <a:gd fmla="val 50000" name="adj"/>
            </a:avLst>
          </a:prstGeom>
          <a:noFill/>
          <a:ln cap="flat" cmpd="sng" w="28575">
            <a:solidFill>
              <a:srgbClr val="C27BA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cxnSp>
        <p:nvCxnSpPr>
          <p:cNvPr id="686" name="Google Shape;686;p14"/>
          <p:cNvCxnSpPr/>
          <p:nvPr/>
        </p:nvCxnSpPr>
        <p:spPr>
          <a:xfrm flipH="1" rot="10800000">
            <a:off x="2598425" y="2084750"/>
            <a:ext cx="3978300" cy="33600"/>
          </a:xfrm>
          <a:prstGeom prst="straightConnector1">
            <a:avLst/>
          </a:prstGeom>
          <a:noFill/>
          <a:ln cap="flat" cmpd="sng" w="28575">
            <a:solidFill>
              <a:srgbClr val="C27BA0"/>
            </a:solidFill>
            <a:prstDash val="solid"/>
            <a:round/>
            <a:headEnd len="sm" w="sm" type="none"/>
            <a:tailEnd len="sm" w="sm" type="none"/>
          </a:ln>
        </p:spPr>
      </p:cxnSp>
      <p:cxnSp>
        <p:nvCxnSpPr>
          <p:cNvPr id="687" name="Google Shape;687;p14"/>
          <p:cNvCxnSpPr/>
          <p:nvPr/>
        </p:nvCxnSpPr>
        <p:spPr>
          <a:xfrm>
            <a:off x="3409500" y="3338350"/>
            <a:ext cx="2318700" cy="8100"/>
          </a:xfrm>
          <a:prstGeom prst="straightConnector1">
            <a:avLst/>
          </a:prstGeom>
          <a:noFill/>
          <a:ln cap="flat" cmpd="sng" w="28575">
            <a:solidFill>
              <a:srgbClr val="C27BA0"/>
            </a:solidFill>
            <a:prstDash val="solid"/>
            <a:round/>
            <a:headEnd len="sm" w="sm" type="none"/>
            <a:tailEnd len="sm" w="sm" type="none"/>
          </a:ln>
        </p:spPr>
      </p:cxnSp>
      <p:sp>
        <p:nvSpPr>
          <p:cNvPr id="688" name="Google Shape;688;p14"/>
          <p:cNvSpPr txBox="1"/>
          <p:nvPr/>
        </p:nvSpPr>
        <p:spPr>
          <a:xfrm>
            <a:off x="2642105" y="1125414"/>
            <a:ext cx="3853500" cy="6981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400"/>
              <a:buFont typeface="Arial"/>
              <a:buNone/>
            </a:pPr>
            <a:r>
              <a:rPr b="0" i="0" lang="en" sz="1400" u="none" cap="none" strike="noStrike">
                <a:solidFill>
                  <a:schemeClr val="dk2"/>
                </a:solidFill>
                <a:latin typeface="Roboto Light"/>
                <a:ea typeface="Roboto Light"/>
                <a:cs typeface="Roboto Light"/>
                <a:sym typeface="Roboto Light"/>
              </a:rPr>
              <a:t>Genre combinations:</a:t>
            </a:r>
            <a:endParaRPr b="0" i="0" sz="1400" u="none" cap="none" strike="noStrike">
              <a:solidFill>
                <a:schemeClr val="dk2"/>
              </a:solidFill>
              <a:latin typeface="Roboto Light"/>
              <a:ea typeface="Roboto Light"/>
              <a:cs typeface="Roboto Light"/>
              <a:sym typeface="Roboto Light"/>
            </a:endParaRPr>
          </a:p>
          <a:p>
            <a:pPr indent="0" lvl="0" marL="0" marR="0" rtl="0" algn="ctr">
              <a:lnSpc>
                <a:spcPct val="115000"/>
              </a:lnSpc>
              <a:spcBef>
                <a:spcPts val="0"/>
              </a:spcBef>
              <a:spcAft>
                <a:spcPts val="0"/>
              </a:spcAft>
              <a:buClr>
                <a:srgbClr val="000000"/>
              </a:buClr>
              <a:buSzPts val="1400"/>
              <a:buFont typeface="Arial"/>
              <a:buNone/>
            </a:pPr>
            <a:r>
              <a:rPr b="0" i="0" lang="en" sz="1400" u="none" cap="none" strike="noStrike">
                <a:solidFill>
                  <a:schemeClr val="accent4"/>
                </a:solidFill>
                <a:latin typeface="Roboto"/>
                <a:ea typeface="Roboto"/>
                <a:cs typeface="Roboto"/>
                <a:sym typeface="Roboto"/>
              </a:rPr>
              <a:t>18.514</a:t>
            </a:r>
            <a:endParaRPr b="0" i="0" sz="1400" u="none" cap="none" strike="noStrike">
              <a:solidFill>
                <a:schemeClr val="accent4"/>
              </a:solidFill>
              <a:latin typeface="Roboto"/>
              <a:ea typeface="Roboto"/>
              <a:cs typeface="Roboto"/>
              <a:sym typeface="Roboto"/>
            </a:endParaRPr>
          </a:p>
        </p:txBody>
      </p:sp>
      <p:sp>
        <p:nvSpPr>
          <p:cNvPr id="689" name="Google Shape;689;p14"/>
          <p:cNvSpPr txBox="1"/>
          <p:nvPr/>
        </p:nvSpPr>
        <p:spPr>
          <a:xfrm>
            <a:off x="3497408" y="2380813"/>
            <a:ext cx="2167200" cy="6981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400"/>
              <a:buFont typeface="Arial"/>
              <a:buNone/>
            </a:pPr>
            <a:r>
              <a:rPr b="0" i="0" lang="en" sz="1400" u="none" cap="none" strike="noStrike">
                <a:solidFill>
                  <a:schemeClr val="dk2"/>
                </a:solidFill>
                <a:latin typeface="Roboto Light"/>
                <a:ea typeface="Roboto Light"/>
                <a:cs typeface="Roboto Light"/>
                <a:sym typeface="Roboto Light"/>
              </a:rPr>
              <a:t>Unique subgenres:</a:t>
            </a:r>
            <a:endParaRPr b="0" i="0" sz="1400" u="none" cap="none" strike="noStrike">
              <a:solidFill>
                <a:schemeClr val="dk2"/>
              </a:solidFill>
              <a:latin typeface="Roboto Light"/>
              <a:ea typeface="Roboto Light"/>
              <a:cs typeface="Roboto Light"/>
              <a:sym typeface="Roboto Light"/>
            </a:endParaRPr>
          </a:p>
          <a:p>
            <a:pPr indent="0" lvl="0" marL="0" marR="0" rtl="0" algn="ctr">
              <a:lnSpc>
                <a:spcPct val="115000"/>
              </a:lnSpc>
              <a:spcBef>
                <a:spcPts val="0"/>
              </a:spcBef>
              <a:spcAft>
                <a:spcPts val="0"/>
              </a:spcAft>
              <a:buClr>
                <a:srgbClr val="000000"/>
              </a:buClr>
              <a:buSzPts val="1400"/>
              <a:buFont typeface="Arial"/>
              <a:buNone/>
            </a:pPr>
            <a:r>
              <a:rPr b="0" i="0" lang="en" sz="1400" u="none" cap="none" strike="noStrike">
                <a:solidFill>
                  <a:schemeClr val="accent4"/>
                </a:solidFill>
                <a:latin typeface="Roboto"/>
                <a:ea typeface="Roboto"/>
                <a:cs typeface="Roboto"/>
                <a:sym typeface="Roboto"/>
              </a:rPr>
              <a:t>7.033</a:t>
            </a:r>
            <a:endParaRPr b="0" i="0" sz="1400" u="none" cap="none" strike="noStrike">
              <a:solidFill>
                <a:schemeClr val="accent4"/>
              </a:solidFill>
              <a:latin typeface="Roboto"/>
              <a:ea typeface="Roboto"/>
              <a:cs typeface="Roboto"/>
              <a:sym typeface="Roboto"/>
            </a:endParaRPr>
          </a:p>
        </p:txBody>
      </p:sp>
      <p:sp>
        <p:nvSpPr>
          <p:cNvPr id="690" name="Google Shape;690;p14"/>
          <p:cNvSpPr txBox="1"/>
          <p:nvPr/>
        </p:nvSpPr>
        <p:spPr>
          <a:xfrm>
            <a:off x="3813146" y="3605877"/>
            <a:ext cx="1535700" cy="5652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400"/>
              <a:buFont typeface="Arial"/>
              <a:buNone/>
            </a:pPr>
            <a:r>
              <a:rPr b="0" i="0" lang="en" sz="1400" u="none" cap="none" strike="noStrike">
                <a:solidFill>
                  <a:schemeClr val="dk2"/>
                </a:solidFill>
                <a:latin typeface="Roboto"/>
                <a:ea typeface="Roboto"/>
                <a:cs typeface="Roboto"/>
                <a:sym typeface="Roboto"/>
              </a:rPr>
              <a:t>Main Genres:</a:t>
            </a:r>
            <a:endParaRPr b="0" i="0" sz="1400" u="none" cap="none" strike="noStrike">
              <a:solidFill>
                <a:schemeClr val="dk2"/>
              </a:solidFill>
              <a:latin typeface="Roboto"/>
              <a:ea typeface="Roboto"/>
              <a:cs typeface="Roboto"/>
              <a:sym typeface="Roboto"/>
            </a:endParaRPr>
          </a:p>
          <a:p>
            <a:pPr indent="0" lvl="0" marL="0" marR="0" rtl="0" algn="ctr">
              <a:lnSpc>
                <a:spcPct val="115000"/>
              </a:lnSpc>
              <a:spcBef>
                <a:spcPts val="0"/>
              </a:spcBef>
              <a:spcAft>
                <a:spcPts val="0"/>
              </a:spcAft>
              <a:buClr>
                <a:srgbClr val="000000"/>
              </a:buClr>
              <a:buSzPts val="1400"/>
              <a:buFont typeface="Arial"/>
              <a:buNone/>
            </a:pPr>
            <a:r>
              <a:rPr b="0" i="0" lang="en" sz="1400" u="none" cap="none" strike="noStrike">
                <a:solidFill>
                  <a:schemeClr val="accent4"/>
                </a:solidFill>
                <a:latin typeface="Roboto"/>
                <a:ea typeface="Roboto"/>
                <a:cs typeface="Roboto"/>
                <a:sym typeface="Roboto"/>
              </a:rPr>
              <a:t>26</a:t>
            </a:r>
            <a:endParaRPr b="0" i="0" sz="1400" u="none" cap="none" strike="noStrike">
              <a:solidFill>
                <a:schemeClr val="accent4"/>
              </a:solidFill>
              <a:latin typeface="Roboto"/>
              <a:ea typeface="Roboto"/>
              <a:cs typeface="Roboto"/>
              <a:sym typeface="Roboto"/>
            </a:endParaRPr>
          </a:p>
        </p:txBody>
      </p:sp>
      <p:pic>
        <p:nvPicPr>
          <p:cNvPr id="691" name="Google Shape;691;p14"/>
          <p:cNvPicPr preferRelativeResize="0"/>
          <p:nvPr/>
        </p:nvPicPr>
        <p:blipFill rotWithShape="1">
          <a:blip r:embed="rId4">
            <a:alphaModFix amt="80000"/>
          </a:blip>
          <a:srcRect b="0" l="0" r="0" t="0"/>
          <a:stretch/>
        </p:blipFill>
        <p:spPr>
          <a:xfrm>
            <a:off x="115349" y="4261248"/>
            <a:ext cx="548700" cy="795676"/>
          </a:xfrm>
          <a:prstGeom prst="rect">
            <a:avLst/>
          </a:prstGeom>
          <a:noFill/>
          <a:ln>
            <a:noFill/>
          </a:ln>
        </p:spPr>
      </p:pic>
      <p:sp>
        <p:nvSpPr>
          <p:cNvPr id="692" name="Google Shape;692;p14"/>
          <p:cNvSpPr txBox="1"/>
          <p:nvPr/>
        </p:nvSpPr>
        <p:spPr>
          <a:xfrm>
            <a:off x="1970500" y="105175"/>
            <a:ext cx="5112600" cy="5133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chemeClr val="dk2"/>
                </a:solidFill>
                <a:latin typeface="Roboto Medium"/>
                <a:ea typeface="Roboto Medium"/>
                <a:cs typeface="Roboto Medium"/>
                <a:sym typeface="Roboto Medium"/>
              </a:rPr>
              <a:t>Feature Engineering - Genres</a:t>
            </a:r>
            <a:endParaRPr b="0" i="0" sz="1800" u="none" cap="none" strike="noStrike">
              <a:solidFill>
                <a:schemeClr val="dk2"/>
              </a:solidFill>
              <a:latin typeface="Roboto Medium"/>
              <a:ea typeface="Roboto Medium"/>
              <a:cs typeface="Roboto Medium"/>
              <a:sym typeface="Roboto Medium"/>
            </a:endParaRPr>
          </a:p>
        </p:txBody>
      </p:sp>
      <p:sp>
        <p:nvSpPr>
          <p:cNvPr id="693" name="Google Shape;693;p14"/>
          <p:cNvSpPr/>
          <p:nvPr/>
        </p:nvSpPr>
        <p:spPr>
          <a:xfrm rot="-1656174">
            <a:off x="1768355" y="3968110"/>
            <a:ext cx="370354" cy="84688"/>
          </a:xfrm>
          <a:prstGeom prst="rect">
            <a:avLst/>
          </a:prstGeom>
          <a:solidFill>
            <a:srgbClr val="F7F3F0"/>
          </a:solidFill>
          <a:ln cap="flat" cmpd="sng" w="9525">
            <a:solidFill>
              <a:srgbClr val="F7F3F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4" name="Google Shape;694;p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8" name="Shape 698"/>
        <p:cNvGrpSpPr/>
        <p:nvPr/>
      </p:nvGrpSpPr>
      <p:grpSpPr>
        <a:xfrm>
          <a:off x="0" y="0"/>
          <a:ext cx="0" cy="0"/>
          <a:chOff x="0" y="0"/>
          <a:chExt cx="0" cy="0"/>
        </a:xfrm>
      </p:grpSpPr>
      <p:sp>
        <p:nvSpPr>
          <p:cNvPr id="699" name="Google Shape;699;p15"/>
          <p:cNvSpPr txBox="1"/>
          <p:nvPr/>
        </p:nvSpPr>
        <p:spPr>
          <a:xfrm>
            <a:off x="2223725" y="0"/>
            <a:ext cx="4659000" cy="657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chemeClr val="dk2"/>
                </a:solidFill>
                <a:latin typeface="Roboto Medium"/>
                <a:ea typeface="Roboto Medium"/>
                <a:cs typeface="Roboto Medium"/>
                <a:sym typeface="Roboto Medium"/>
              </a:rPr>
              <a:t>Distribution of the Top 5 Main Genres</a:t>
            </a:r>
            <a:endParaRPr b="0" i="0" sz="1800" u="none" cap="none" strike="noStrike">
              <a:solidFill>
                <a:schemeClr val="dk2"/>
              </a:solidFill>
              <a:latin typeface="Roboto Medium"/>
              <a:ea typeface="Roboto Medium"/>
              <a:cs typeface="Roboto Medium"/>
              <a:sym typeface="Roboto Medium"/>
            </a:endParaRPr>
          </a:p>
        </p:txBody>
      </p:sp>
      <p:pic>
        <p:nvPicPr>
          <p:cNvPr id="700" name="Google Shape;700;p15"/>
          <p:cNvPicPr preferRelativeResize="0"/>
          <p:nvPr/>
        </p:nvPicPr>
        <p:blipFill rotWithShape="1">
          <a:blip r:embed="rId3">
            <a:alphaModFix amt="80000"/>
          </a:blip>
          <a:srcRect b="0" l="0" r="0" t="0"/>
          <a:stretch/>
        </p:blipFill>
        <p:spPr>
          <a:xfrm>
            <a:off x="115349" y="4261248"/>
            <a:ext cx="548700" cy="795676"/>
          </a:xfrm>
          <a:prstGeom prst="rect">
            <a:avLst/>
          </a:prstGeom>
          <a:noFill/>
          <a:ln>
            <a:noFill/>
          </a:ln>
        </p:spPr>
      </p:pic>
      <p:pic>
        <p:nvPicPr>
          <p:cNvPr id="701" name="Google Shape;701;p15"/>
          <p:cNvPicPr preferRelativeResize="0"/>
          <p:nvPr/>
        </p:nvPicPr>
        <p:blipFill rotWithShape="1">
          <a:blip r:embed="rId4">
            <a:alphaModFix amt="55000"/>
          </a:blip>
          <a:srcRect b="0" l="0" r="0" t="0"/>
          <a:stretch/>
        </p:blipFill>
        <p:spPr>
          <a:xfrm flipH="1" rot="5400000">
            <a:off x="8140048" y="-202587"/>
            <a:ext cx="3618176" cy="4023348"/>
          </a:xfrm>
          <a:prstGeom prst="rect">
            <a:avLst/>
          </a:prstGeom>
          <a:noFill/>
          <a:ln>
            <a:noFill/>
          </a:ln>
        </p:spPr>
      </p:pic>
      <p:sp>
        <p:nvSpPr>
          <p:cNvPr id="702" name="Google Shape;702;p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703" name="Google Shape;703;p15"/>
          <p:cNvSpPr/>
          <p:nvPr/>
        </p:nvSpPr>
        <p:spPr>
          <a:xfrm>
            <a:off x="3974525" y="806600"/>
            <a:ext cx="1157400" cy="140400"/>
          </a:xfrm>
          <a:prstGeom prst="rect">
            <a:avLst/>
          </a:prstGeom>
          <a:solidFill>
            <a:srgbClr val="F6F3EF"/>
          </a:solidFill>
          <a:ln cap="flat" cmpd="sng" w="9525">
            <a:solidFill>
              <a:srgbClr val="F6F3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04" name="Google Shape;704;p15"/>
          <p:cNvPicPr preferRelativeResize="0"/>
          <p:nvPr/>
        </p:nvPicPr>
        <p:blipFill rotWithShape="1">
          <a:blip r:embed="rId5">
            <a:alphaModFix/>
          </a:blip>
          <a:srcRect b="0" l="0" r="0" t="0"/>
          <a:stretch/>
        </p:blipFill>
        <p:spPr>
          <a:xfrm>
            <a:off x="1057800" y="860875"/>
            <a:ext cx="6638299" cy="3872649"/>
          </a:xfrm>
          <a:prstGeom prst="rect">
            <a:avLst/>
          </a:prstGeom>
          <a:noFill/>
          <a:ln>
            <a:noFill/>
          </a:ln>
        </p:spPr>
      </p:pic>
      <p:sp>
        <p:nvSpPr>
          <p:cNvPr id="705" name="Google Shape;705;p15"/>
          <p:cNvSpPr txBox="1"/>
          <p:nvPr/>
        </p:nvSpPr>
        <p:spPr>
          <a:xfrm>
            <a:off x="4040900" y="4686475"/>
            <a:ext cx="1382700" cy="347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2"/>
                </a:solidFill>
                <a:latin typeface="Roboto Thin"/>
                <a:ea typeface="Roboto Thin"/>
                <a:cs typeface="Roboto Thin"/>
                <a:sym typeface="Roboto Thin"/>
              </a:rPr>
              <a:t>Genres</a:t>
            </a:r>
            <a:endParaRPr b="0" i="0" sz="1400" u="none" cap="none" strike="noStrike">
              <a:solidFill>
                <a:schemeClr val="dk2"/>
              </a:solidFill>
              <a:latin typeface="Roboto Thin"/>
              <a:ea typeface="Roboto Thin"/>
              <a:cs typeface="Roboto Thin"/>
              <a:sym typeface="Roboto Thin"/>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9" name="Shape 709"/>
        <p:cNvGrpSpPr/>
        <p:nvPr/>
      </p:nvGrpSpPr>
      <p:grpSpPr>
        <a:xfrm>
          <a:off x="0" y="0"/>
          <a:ext cx="0" cy="0"/>
          <a:chOff x="0" y="0"/>
          <a:chExt cx="0" cy="0"/>
        </a:xfrm>
      </p:grpSpPr>
      <p:sp>
        <p:nvSpPr>
          <p:cNvPr id="710" name="Google Shape;710;p16"/>
          <p:cNvSpPr txBox="1"/>
          <p:nvPr/>
        </p:nvSpPr>
        <p:spPr>
          <a:xfrm>
            <a:off x="2015700" y="105175"/>
            <a:ext cx="5112600" cy="5133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chemeClr val="dk2"/>
                </a:solidFill>
                <a:latin typeface="Roboto Medium"/>
                <a:ea typeface="Roboto Medium"/>
                <a:cs typeface="Roboto Medium"/>
                <a:sym typeface="Roboto Medium"/>
              </a:rPr>
              <a:t>Distribution of the 8 Moods in our dataset</a:t>
            </a:r>
            <a:endParaRPr b="0" i="0" sz="1800" u="none" cap="none" strike="noStrike">
              <a:solidFill>
                <a:schemeClr val="dk2"/>
              </a:solidFill>
              <a:latin typeface="Roboto Medium"/>
              <a:ea typeface="Roboto Medium"/>
              <a:cs typeface="Roboto Medium"/>
              <a:sym typeface="Roboto Medium"/>
            </a:endParaRPr>
          </a:p>
        </p:txBody>
      </p:sp>
      <p:pic>
        <p:nvPicPr>
          <p:cNvPr id="711" name="Google Shape;711;p16"/>
          <p:cNvPicPr preferRelativeResize="0"/>
          <p:nvPr/>
        </p:nvPicPr>
        <p:blipFill rotWithShape="1">
          <a:blip r:embed="rId3">
            <a:alphaModFix amt="80000"/>
          </a:blip>
          <a:srcRect b="0" l="0" r="0" t="0"/>
          <a:stretch/>
        </p:blipFill>
        <p:spPr>
          <a:xfrm>
            <a:off x="115349" y="4261248"/>
            <a:ext cx="548700" cy="795676"/>
          </a:xfrm>
          <a:prstGeom prst="rect">
            <a:avLst/>
          </a:prstGeom>
          <a:noFill/>
          <a:ln>
            <a:noFill/>
          </a:ln>
        </p:spPr>
      </p:pic>
      <p:sp>
        <p:nvSpPr>
          <p:cNvPr id="712" name="Google Shape;712;p16"/>
          <p:cNvSpPr/>
          <p:nvPr/>
        </p:nvSpPr>
        <p:spPr>
          <a:xfrm>
            <a:off x="3398875" y="705075"/>
            <a:ext cx="2286900" cy="253200"/>
          </a:xfrm>
          <a:prstGeom prst="rect">
            <a:avLst/>
          </a:prstGeom>
          <a:solidFill>
            <a:srgbClr val="F7F3F0"/>
          </a:solidFill>
          <a:ln cap="flat" cmpd="sng" w="9525">
            <a:solidFill>
              <a:srgbClr val="F6F3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3" name="Google Shape;713;p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714" name="Google Shape;714;p16"/>
          <p:cNvSpPr/>
          <p:nvPr/>
        </p:nvSpPr>
        <p:spPr>
          <a:xfrm>
            <a:off x="3693950" y="761475"/>
            <a:ext cx="1870500" cy="196800"/>
          </a:xfrm>
          <a:prstGeom prst="rect">
            <a:avLst/>
          </a:prstGeom>
          <a:solidFill>
            <a:srgbClr val="F6F3EF"/>
          </a:solidFill>
          <a:ln cap="flat" cmpd="sng" w="9525">
            <a:solidFill>
              <a:srgbClr val="F6F3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5" name="Google Shape;715;p16"/>
          <p:cNvSpPr/>
          <p:nvPr/>
        </p:nvSpPr>
        <p:spPr>
          <a:xfrm rot="5400000">
            <a:off x="164000" y="2538750"/>
            <a:ext cx="1870500" cy="196800"/>
          </a:xfrm>
          <a:prstGeom prst="rect">
            <a:avLst/>
          </a:prstGeom>
          <a:solidFill>
            <a:srgbClr val="F6F3EF"/>
          </a:solidFill>
          <a:ln cap="flat" cmpd="sng" w="9525">
            <a:solidFill>
              <a:srgbClr val="F6F3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16" name="Google Shape;716;p16"/>
          <p:cNvPicPr preferRelativeResize="0"/>
          <p:nvPr/>
        </p:nvPicPr>
        <p:blipFill rotWithShape="1">
          <a:blip r:embed="rId4">
            <a:alphaModFix/>
          </a:blip>
          <a:srcRect b="0" l="0" r="0" t="0"/>
          <a:stretch/>
        </p:blipFill>
        <p:spPr>
          <a:xfrm>
            <a:off x="1305650" y="764672"/>
            <a:ext cx="6653250" cy="3969079"/>
          </a:xfrm>
          <a:prstGeom prst="rect">
            <a:avLst/>
          </a:prstGeom>
          <a:noFill/>
          <a:ln>
            <a:noFill/>
          </a:ln>
        </p:spPr>
      </p:pic>
      <p:pic>
        <p:nvPicPr>
          <p:cNvPr id="717" name="Google Shape;717;p16"/>
          <p:cNvPicPr preferRelativeResize="0"/>
          <p:nvPr/>
        </p:nvPicPr>
        <p:blipFill rotWithShape="1">
          <a:blip r:embed="rId5">
            <a:alphaModFix amt="81000"/>
          </a:blip>
          <a:srcRect b="0" l="0" r="0" t="0"/>
          <a:stretch/>
        </p:blipFill>
        <p:spPr>
          <a:xfrm rot="10800000">
            <a:off x="6756048" y="-133276"/>
            <a:ext cx="2730827" cy="2797151"/>
          </a:xfrm>
          <a:prstGeom prst="rect">
            <a:avLst/>
          </a:prstGeom>
          <a:noFill/>
          <a:ln>
            <a:noFill/>
          </a:ln>
        </p:spPr>
      </p:pic>
      <p:sp>
        <p:nvSpPr>
          <p:cNvPr id="718" name="Google Shape;718;p16"/>
          <p:cNvSpPr txBox="1"/>
          <p:nvPr/>
        </p:nvSpPr>
        <p:spPr>
          <a:xfrm>
            <a:off x="4040900" y="4686475"/>
            <a:ext cx="1382700" cy="347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2"/>
                </a:solidFill>
                <a:latin typeface="Roboto Thin"/>
                <a:ea typeface="Roboto Thin"/>
                <a:cs typeface="Roboto Thin"/>
                <a:sym typeface="Roboto Thin"/>
              </a:rPr>
              <a:t>Mood Labels</a:t>
            </a:r>
            <a:endParaRPr b="0" i="0" sz="1400" u="none" cap="none" strike="noStrike">
              <a:solidFill>
                <a:schemeClr val="dk2"/>
              </a:solidFill>
              <a:latin typeface="Roboto Thin"/>
              <a:ea typeface="Roboto Thin"/>
              <a:cs typeface="Roboto Thin"/>
              <a:sym typeface="Roboto Thin"/>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2" name="Shape 722"/>
        <p:cNvGrpSpPr/>
        <p:nvPr/>
      </p:nvGrpSpPr>
      <p:grpSpPr>
        <a:xfrm>
          <a:off x="0" y="0"/>
          <a:ext cx="0" cy="0"/>
          <a:chOff x="0" y="0"/>
          <a:chExt cx="0" cy="0"/>
        </a:xfrm>
      </p:grpSpPr>
      <p:sp>
        <p:nvSpPr>
          <p:cNvPr id="723" name="Google Shape;723;p17"/>
          <p:cNvSpPr txBox="1"/>
          <p:nvPr>
            <p:ph idx="1" type="subTitle"/>
          </p:nvPr>
        </p:nvSpPr>
        <p:spPr>
          <a:xfrm>
            <a:off x="416250" y="316450"/>
            <a:ext cx="8520600" cy="792600"/>
          </a:xfrm>
          <a:prstGeom prst="rect">
            <a:avLst/>
          </a:prstGeom>
          <a:noFill/>
          <a:ln>
            <a:noFill/>
          </a:ln>
        </p:spPr>
        <p:txBody>
          <a:bodyPr anchorCtr="0" anchor="t" bIns="91425" lIns="91425" spcFirstLastPara="1" rIns="91425" wrap="square" tIns="91425">
            <a:normAutofit/>
          </a:bodyPr>
          <a:lstStyle/>
          <a:p>
            <a:pPr indent="0" lvl="0" marL="0" rtl="0" algn="ctr">
              <a:lnSpc>
                <a:spcPct val="100000"/>
              </a:lnSpc>
              <a:spcBef>
                <a:spcPts val="0"/>
              </a:spcBef>
              <a:spcAft>
                <a:spcPts val="0"/>
              </a:spcAft>
              <a:buSzPts val="2800"/>
              <a:buNone/>
            </a:pPr>
            <a:r>
              <a:rPr lang="en" sz="1800">
                <a:latin typeface="Roboto Medium"/>
                <a:ea typeface="Roboto Medium"/>
                <a:cs typeface="Roboto Medium"/>
                <a:sym typeface="Roboto Medium"/>
              </a:rPr>
              <a:t>How are the Genres distributed over the Moods?</a:t>
            </a:r>
            <a:endParaRPr sz="1800">
              <a:latin typeface="Roboto Medium"/>
              <a:ea typeface="Roboto Medium"/>
              <a:cs typeface="Roboto Medium"/>
              <a:sym typeface="Roboto Medium"/>
            </a:endParaRPr>
          </a:p>
          <a:p>
            <a:pPr indent="0" lvl="0" marL="1828800" rtl="0" algn="l">
              <a:lnSpc>
                <a:spcPct val="100000"/>
              </a:lnSpc>
              <a:spcBef>
                <a:spcPts val="0"/>
              </a:spcBef>
              <a:spcAft>
                <a:spcPts val="0"/>
              </a:spcAft>
              <a:buSzPts val="2800"/>
              <a:buNone/>
            </a:pPr>
            <a:r>
              <a:rPr lang="en" sz="1800">
                <a:latin typeface="Roboto"/>
                <a:ea typeface="Roboto"/>
                <a:cs typeface="Roboto"/>
                <a:sym typeface="Roboto"/>
              </a:rPr>
              <a:t>                  </a:t>
            </a:r>
            <a:endParaRPr sz="1800">
              <a:latin typeface="Roboto"/>
              <a:ea typeface="Roboto"/>
              <a:cs typeface="Roboto"/>
              <a:sym typeface="Roboto"/>
            </a:endParaRPr>
          </a:p>
        </p:txBody>
      </p:sp>
      <p:sp>
        <p:nvSpPr>
          <p:cNvPr id="724" name="Google Shape;724;p17"/>
          <p:cNvSpPr/>
          <p:nvPr/>
        </p:nvSpPr>
        <p:spPr>
          <a:xfrm>
            <a:off x="2317850" y="1721350"/>
            <a:ext cx="1815900" cy="456600"/>
          </a:xfrm>
          <a:prstGeom prst="roundRect">
            <a:avLst>
              <a:gd fmla="val 16667" name="adj"/>
            </a:avLst>
          </a:prstGeom>
          <a:solidFill>
            <a:srgbClr val="D5A6B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b="0" i="0" lang="en" sz="1100" u="none" cap="none" strike="noStrike">
                <a:solidFill>
                  <a:srgbClr val="000000"/>
                </a:solidFill>
                <a:latin typeface="Roboto Light"/>
                <a:ea typeface="Roboto Light"/>
                <a:cs typeface="Roboto Light"/>
                <a:sym typeface="Roboto Light"/>
              </a:rPr>
              <a:t>pop</a:t>
            </a:r>
            <a:endParaRPr b="0" i="0" sz="1100" u="none" cap="none" strike="noStrike">
              <a:solidFill>
                <a:srgbClr val="000000"/>
              </a:solidFill>
              <a:latin typeface="Roboto Light"/>
              <a:ea typeface="Roboto Light"/>
              <a:cs typeface="Roboto Light"/>
              <a:sym typeface="Roboto Light"/>
            </a:endParaRPr>
          </a:p>
        </p:txBody>
      </p:sp>
      <p:sp>
        <p:nvSpPr>
          <p:cNvPr id="725" name="Google Shape;725;p17"/>
          <p:cNvSpPr/>
          <p:nvPr/>
        </p:nvSpPr>
        <p:spPr>
          <a:xfrm>
            <a:off x="4133450" y="1721350"/>
            <a:ext cx="2534100" cy="456600"/>
          </a:xfrm>
          <a:prstGeom prst="roundRect">
            <a:avLst>
              <a:gd fmla="val 16667" name="adj"/>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b="0" i="0" lang="en" sz="1100" u="none" cap="none" strike="noStrike">
                <a:solidFill>
                  <a:srgbClr val="1D1C1D"/>
                </a:solidFill>
                <a:latin typeface="Roboto Light"/>
                <a:ea typeface="Roboto Light"/>
                <a:cs typeface="Roboto Light"/>
                <a:sym typeface="Roboto Light"/>
              </a:rPr>
              <a:t>rock</a:t>
            </a:r>
            <a:endParaRPr b="0" i="0" sz="1200" u="none" cap="none" strike="noStrike">
              <a:solidFill>
                <a:srgbClr val="000000"/>
              </a:solidFill>
              <a:latin typeface="Roboto Light"/>
              <a:ea typeface="Roboto Light"/>
              <a:cs typeface="Roboto Light"/>
              <a:sym typeface="Roboto Light"/>
            </a:endParaRPr>
          </a:p>
        </p:txBody>
      </p:sp>
      <p:sp>
        <p:nvSpPr>
          <p:cNvPr id="726" name="Google Shape;726;p17"/>
          <p:cNvSpPr/>
          <p:nvPr/>
        </p:nvSpPr>
        <p:spPr>
          <a:xfrm>
            <a:off x="6667550" y="1721350"/>
            <a:ext cx="1111200" cy="456600"/>
          </a:xfrm>
          <a:prstGeom prst="roundRect">
            <a:avLst>
              <a:gd fmla="val 16667" name="adj"/>
            </a:avLst>
          </a:prstGeom>
          <a:solidFill>
            <a:srgbClr val="8E7CC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b="0" i="0" lang="en" sz="1100" u="none" cap="none" strike="noStrike">
                <a:solidFill>
                  <a:srgbClr val="1D1C1D"/>
                </a:solidFill>
                <a:latin typeface="Roboto Light"/>
                <a:ea typeface="Roboto Light"/>
                <a:cs typeface="Roboto Light"/>
                <a:sym typeface="Roboto Light"/>
              </a:rPr>
              <a:t>metal</a:t>
            </a:r>
            <a:endParaRPr b="0" i="0" sz="1200" u="none" cap="none" strike="noStrike">
              <a:solidFill>
                <a:srgbClr val="000000"/>
              </a:solidFill>
              <a:latin typeface="Roboto Light"/>
              <a:ea typeface="Roboto Light"/>
              <a:cs typeface="Roboto Light"/>
              <a:sym typeface="Roboto Light"/>
            </a:endParaRPr>
          </a:p>
        </p:txBody>
      </p:sp>
      <p:sp>
        <p:nvSpPr>
          <p:cNvPr id="727" name="Google Shape;727;p17"/>
          <p:cNvSpPr/>
          <p:nvPr/>
        </p:nvSpPr>
        <p:spPr>
          <a:xfrm>
            <a:off x="7778750" y="1721350"/>
            <a:ext cx="320700" cy="456600"/>
          </a:xfrm>
          <a:prstGeom prst="roundRect">
            <a:avLst>
              <a:gd fmla="val 16667" name="adj"/>
            </a:avLst>
          </a:prstGeom>
          <a:solidFill>
            <a:srgbClr val="CC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t/>
            </a:r>
            <a:endParaRPr b="0" i="0" sz="1400" u="none" cap="none" strike="noStrike">
              <a:solidFill>
                <a:srgbClr val="000000"/>
              </a:solidFill>
              <a:latin typeface="Roboto Light"/>
              <a:ea typeface="Roboto Light"/>
              <a:cs typeface="Roboto Light"/>
              <a:sym typeface="Roboto Light"/>
            </a:endParaRPr>
          </a:p>
        </p:txBody>
      </p:sp>
      <p:sp>
        <p:nvSpPr>
          <p:cNvPr id="728" name="Google Shape;728;p17"/>
          <p:cNvSpPr/>
          <p:nvPr/>
        </p:nvSpPr>
        <p:spPr>
          <a:xfrm>
            <a:off x="2317850" y="3588250"/>
            <a:ext cx="1943100" cy="456600"/>
          </a:xfrm>
          <a:prstGeom prst="roundRect">
            <a:avLst>
              <a:gd fmla="val 16667" name="adj"/>
            </a:avLst>
          </a:prstGeom>
          <a:solidFill>
            <a:srgbClr val="D5A6B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b="0" i="0" lang="en" sz="1100" u="none" cap="none" strike="noStrike">
                <a:solidFill>
                  <a:srgbClr val="1D1C1D"/>
                </a:solidFill>
                <a:latin typeface="Roboto Light"/>
                <a:ea typeface="Roboto Light"/>
                <a:cs typeface="Roboto Light"/>
                <a:sym typeface="Roboto Light"/>
              </a:rPr>
              <a:t>pop</a:t>
            </a:r>
            <a:endParaRPr b="0" i="0" sz="1100" u="none" cap="none" strike="noStrike">
              <a:solidFill>
                <a:srgbClr val="000000"/>
              </a:solidFill>
              <a:latin typeface="Roboto Light"/>
              <a:ea typeface="Roboto Light"/>
              <a:cs typeface="Roboto Light"/>
              <a:sym typeface="Roboto Light"/>
            </a:endParaRPr>
          </a:p>
        </p:txBody>
      </p:sp>
      <p:sp>
        <p:nvSpPr>
          <p:cNvPr id="729" name="Google Shape;729;p17"/>
          <p:cNvSpPr/>
          <p:nvPr/>
        </p:nvSpPr>
        <p:spPr>
          <a:xfrm>
            <a:off x="4260950" y="3588250"/>
            <a:ext cx="1111200" cy="456600"/>
          </a:xfrm>
          <a:prstGeom prst="roundRect">
            <a:avLst>
              <a:gd fmla="val 16667" name="adj"/>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b="0" i="0" lang="en" sz="1100" u="none" cap="none" strike="noStrike">
                <a:solidFill>
                  <a:srgbClr val="1D1C1D"/>
                </a:solidFill>
                <a:latin typeface="Roboto Light"/>
                <a:ea typeface="Roboto Light"/>
                <a:cs typeface="Roboto Light"/>
                <a:sym typeface="Roboto Light"/>
              </a:rPr>
              <a:t>rock</a:t>
            </a:r>
            <a:endParaRPr b="0" i="0" sz="1200" u="none" cap="none" strike="noStrike">
              <a:solidFill>
                <a:srgbClr val="000000"/>
              </a:solidFill>
              <a:latin typeface="Roboto Light"/>
              <a:ea typeface="Roboto Light"/>
              <a:cs typeface="Roboto Light"/>
              <a:sym typeface="Roboto Light"/>
            </a:endParaRPr>
          </a:p>
        </p:txBody>
      </p:sp>
      <p:sp>
        <p:nvSpPr>
          <p:cNvPr id="730" name="Google Shape;730;p17"/>
          <p:cNvSpPr/>
          <p:nvPr/>
        </p:nvSpPr>
        <p:spPr>
          <a:xfrm>
            <a:off x="5372150" y="3588250"/>
            <a:ext cx="38100" cy="456600"/>
          </a:xfrm>
          <a:prstGeom prst="roundRect">
            <a:avLst>
              <a:gd fmla="val 16667" name="adj"/>
            </a:avLst>
          </a:prstGeom>
          <a:solidFill>
            <a:srgbClr val="8E7CC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t/>
            </a:r>
            <a:endParaRPr b="0" i="0" sz="1400" u="none" cap="none" strike="noStrike">
              <a:solidFill>
                <a:srgbClr val="000000"/>
              </a:solidFill>
              <a:latin typeface="Roboto Light"/>
              <a:ea typeface="Roboto Light"/>
              <a:cs typeface="Roboto Light"/>
              <a:sym typeface="Roboto Light"/>
            </a:endParaRPr>
          </a:p>
        </p:txBody>
      </p:sp>
      <p:sp>
        <p:nvSpPr>
          <p:cNvPr id="731" name="Google Shape;731;p17"/>
          <p:cNvSpPr/>
          <p:nvPr/>
        </p:nvSpPr>
        <p:spPr>
          <a:xfrm>
            <a:off x="5410250" y="3588250"/>
            <a:ext cx="1327200" cy="456600"/>
          </a:xfrm>
          <a:prstGeom prst="roundRect">
            <a:avLst>
              <a:gd fmla="val 16667" name="adj"/>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b="0" i="0" lang="en" sz="1100" u="none" cap="none" strike="noStrike">
                <a:solidFill>
                  <a:srgbClr val="1D1C1D"/>
                </a:solidFill>
                <a:latin typeface="Roboto Light"/>
                <a:ea typeface="Roboto Light"/>
                <a:cs typeface="Roboto Light"/>
                <a:sym typeface="Roboto Light"/>
              </a:rPr>
              <a:t>jazz</a:t>
            </a:r>
            <a:endParaRPr b="0" i="0" sz="1200" u="none" cap="none" strike="noStrike">
              <a:solidFill>
                <a:srgbClr val="000000"/>
              </a:solidFill>
              <a:latin typeface="Roboto Light"/>
              <a:ea typeface="Roboto Light"/>
              <a:cs typeface="Roboto Light"/>
              <a:sym typeface="Roboto Light"/>
            </a:endParaRPr>
          </a:p>
        </p:txBody>
      </p:sp>
      <p:sp>
        <p:nvSpPr>
          <p:cNvPr id="732" name="Google Shape;732;p17"/>
          <p:cNvSpPr/>
          <p:nvPr/>
        </p:nvSpPr>
        <p:spPr>
          <a:xfrm>
            <a:off x="6737450" y="3588250"/>
            <a:ext cx="803100" cy="456600"/>
          </a:xfrm>
          <a:prstGeom prst="roundRect">
            <a:avLst>
              <a:gd fmla="val 16667" name="adj"/>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b="0" i="0" lang="en" sz="1100" u="none" cap="none" strike="noStrike">
                <a:solidFill>
                  <a:srgbClr val="1D1C1D"/>
                </a:solidFill>
                <a:latin typeface="Roboto Light"/>
                <a:ea typeface="Roboto Light"/>
                <a:cs typeface="Roboto Light"/>
                <a:sym typeface="Roboto Light"/>
              </a:rPr>
              <a:t>folk</a:t>
            </a:r>
            <a:endParaRPr b="0" i="0" sz="1200" u="none" cap="none" strike="noStrike">
              <a:solidFill>
                <a:srgbClr val="000000"/>
              </a:solidFill>
              <a:latin typeface="Roboto Light"/>
              <a:ea typeface="Roboto Light"/>
              <a:cs typeface="Roboto Light"/>
              <a:sym typeface="Roboto Light"/>
            </a:endParaRPr>
          </a:p>
        </p:txBody>
      </p:sp>
      <p:sp>
        <p:nvSpPr>
          <p:cNvPr id="733" name="Google Shape;733;p17"/>
          <p:cNvSpPr/>
          <p:nvPr/>
        </p:nvSpPr>
        <p:spPr>
          <a:xfrm>
            <a:off x="7540550" y="3588250"/>
            <a:ext cx="558900" cy="456600"/>
          </a:xfrm>
          <a:prstGeom prst="roundRect">
            <a:avLst>
              <a:gd fmla="val 16667" name="adj"/>
            </a:avLst>
          </a:prstGeom>
          <a:solidFill>
            <a:srgbClr val="6FA8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0" i="0" lang="en" sz="1100" u="none" cap="none" strike="noStrike">
                <a:solidFill>
                  <a:srgbClr val="1D1C1D"/>
                </a:solidFill>
                <a:latin typeface="Roboto Light"/>
                <a:ea typeface="Roboto Light"/>
                <a:cs typeface="Roboto Light"/>
                <a:sym typeface="Roboto Light"/>
              </a:rPr>
              <a:t>blues</a:t>
            </a:r>
            <a:endParaRPr b="0" i="0" sz="1200" u="none" cap="none" strike="noStrike">
              <a:solidFill>
                <a:srgbClr val="000000"/>
              </a:solidFill>
              <a:latin typeface="Roboto Light"/>
              <a:ea typeface="Roboto Light"/>
              <a:cs typeface="Roboto Light"/>
              <a:sym typeface="Roboto Light"/>
            </a:endParaRPr>
          </a:p>
        </p:txBody>
      </p:sp>
      <p:sp>
        <p:nvSpPr>
          <p:cNvPr id="734" name="Google Shape;734;p17"/>
          <p:cNvSpPr txBox="1"/>
          <p:nvPr/>
        </p:nvSpPr>
        <p:spPr>
          <a:xfrm>
            <a:off x="5487500" y="2790050"/>
            <a:ext cx="633300" cy="378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b="0" i="0" lang="en" sz="1300" u="none" cap="none" strike="noStrike">
                <a:solidFill>
                  <a:srgbClr val="000000"/>
                </a:solidFill>
                <a:latin typeface="Roboto Light"/>
                <a:ea typeface="Roboto Light"/>
                <a:cs typeface="Roboto Light"/>
                <a:sym typeface="Roboto Light"/>
              </a:rPr>
              <a:t>metal</a:t>
            </a:r>
            <a:endParaRPr b="0" i="0" sz="1300" u="none" cap="none" strike="noStrike">
              <a:solidFill>
                <a:srgbClr val="000000"/>
              </a:solidFill>
              <a:latin typeface="Roboto Light"/>
              <a:ea typeface="Roboto Light"/>
              <a:cs typeface="Roboto Light"/>
              <a:sym typeface="Roboto Light"/>
            </a:endParaRPr>
          </a:p>
        </p:txBody>
      </p:sp>
      <p:cxnSp>
        <p:nvCxnSpPr>
          <p:cNvPr id="735" name="Google Shape;735;p17"/>
          <p:cNvCxnSpPr/>
          <p:nvPr/>
        </p:nvCxnSpPr>
        <p:spPr>
          <a:xfrm flipH="1">
            <a:off x="5406225" y="3172350"/>
            <a:ext cx="251100" cy="411900"/>
          </a:xfrm>
          <a:prstGeom prst="straightConnector1">
            <a:avLst/>
          </a:prstGeom>
          <a:noFill/>
          <a:ln cap="flat" cmpd="sng" w="19050">
            <a:solidFill>
              <a:schemeClr val="dk2"/>
            </a:solidFill>
            <a:prstDash val="solid"/>
            <a:round/>
            <a:headEnd len="sm" w="sm" type="none"/>
            <a:tailEnd len="sm" w="sm" type="none"/>
          </a:ln>
        </p:spPr>
      </p:cxnSp>
      <p:sp>
        <p:nvSpPr>
          <p:cNvPr id="736" name="Google Shape;736;p17"/>
          <p:cNvSpPr/>
          <p:nvPr/>
        </p:nvSpPr>
        <p:spPr>
          <a:xfrm flipH="1" rot="10800000">
            <a:off x="5657325" y="3105275"/>
            <a:ext cx="57900" cy="54900"/>
          </a:xfrm>
          <a:prstGeom prst="ellipse">
            <a:avLst/>
          </a:prstGeom>
          <a:solidFill>
            <a:schemeClr val="dk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737" name="Google Shape;737;p17"/>
          <p:cNvCxnSpPr/>
          <p:nvPr/>
        </p:nvCxnSpPr>
        <p:spPr>
          <a:xfrm flipH="1" rot="10627435">
            <a:off x="7712591" y="2183980"/>
            <a:ext cx="251116" cy="411836"/>
          </a:xfrm>
          <a:prstGeom prst="straightConnector1">
            <a:avLst/>
          </a:prstGeom>
          <a:noFill/>
          <a:ln cap="flat" cmpd="sng" w="19050">
            <a:solidFill>
              <a:schemeClr val="dk2"/>
            </a:solidFill>
            <a:prstDash val="solid"/>
            <a:round/>
            <a:headEnd len="sm" w="sm" type="none"/>
            <a:tailEnd len="sm" w="sm" type="none"/>
          </a:ln>
        </p:spPr>
      </p:cxnSp>
      <p:sp>
        <p:nvSpPr>
          <p:cNvPr id="738" name="Google Shape;738;p17"/>
          <p:cNvSpPr/>
          <p:nvPr/>
        </p:nvSpPr>
        <p:spPr>
          <a:xfrm flipH="1" rot="-160193">
            <a:off x="7667284" y="2615324"/>
            <a:ext cx="57963" cy="54966"/>
          </a:xfrm>
          <a:prstGeom prst="ellipse">
            <a:avLst/>
          </a:prstGeom>
          <a:solidFill>
            <a:schemeClr val="dk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9" name="Google Shape;739;p17"/>
          <p:cNvSpPr txBox="1"/>
          <p:nvPr/>
        </p:nvSpPr>
        <p:spPr>
          <a:xfrm>
            <a:off x="7292150" y="2601850"/>
            <a:ext cx="681900" cy="378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b="0" i="0" lang="en" sz="1300" u="none" cap="none" strike="noStrike">
                <a:solidFill>
                  <a:srgbClr val="000000"/>
                </a:solidFill>
                <a:latin typeface="Roboto Light"/>
                <a:ea typeface="Roboto Light"/>
                <a:cs typeface="Roboto Light"/>
                <a:sym typeface="Roboto Light"/>
              </a:rPr>
              <a:t>others</a:t>
            </a:r>
            <a:endParaRPr b="0" i="0" sz="1300" u="none" cap="none" strike="noStrike">
              <a:solidFill>
                <a:srgbClr val="000000"/>
              </a:solidFill>
              <a:latin typeface="Roboto Light"/>
              <a:ea typeface="Roboto Light"/>
              <a:cs typeface="Roboto Light"/>
              <a:sym typeface="Roboto Light"/>
            </a:endParaRPr>
          </a:p>
        </p:txBody>
      </p:sp>
      <p:sp>
        <p:nvSpPr>
          <p:cNvPr id="740" name="Google Shape;740;p17"/>
          <p:cNvSpPr txBox="1"/>
          <p:nvPr/>
        </p:nvSpPr>
        <p:spPr>
          <a:xfrm>
            <a:off x="1199425" y="1721350"/>
            <a:ext cx="1184700" cy="456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2"/>
                </a:solidFill>
                <a:latin typeface="Roboto Medium"/>
                <a:ea typeface="Roboto Medium"/>
                <a:cs typeface="Roboto Medium"/>
                <a:sym typeface="Roboto Medium"/>
              </a:rPr>
              <a:t>Tense</a:t>
            </a:r>
            <a:endParaRPr b="0" i="0" sz="1400" u="none" cap="none" strike="noStrike">
              <a:solidFill>
                <a:schemeClr val="dk2"/>
              </a:solidFill>
              <a:latin typeface="Roboto Medium"/>
              <a:ea typeface="Roboto Medium"/>
              <a:cs typeface="Roboto Medium"/>
              <a:sym typeface="Roboto Medium"/>
            </a:endParaRPr>
          </a:p>
        </p:txBody>
      </p:sp>
      <p:sp>
        <p:nvSpPr>
          <p:cNvPr id="741" name="Google Shape;741;p17"/>
          <p:cNvSpPr txBox="1"/>
          <p:nvPr/>
        </p:nvSpPr>
        <p:spPr>
          <a:xfrm>
            <a:off x="1199425" y="3627400"/>
            <a:ext cx="803100" cy="378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2"/>
                </a:solidFill>
                <a:latin typeface="Roboto Medium"/>
                <a:ea typeface="Roboto Medium"/>
                <a:cs typeface="Roboto Medium"/>
                <a:sym typeface="Roboto Medium"/>
              </a:rPr>
              <a:t>Calm</a:t>
            </a:r>
            <a:endParaRPr b="0" i="0" sz="1400" u="none" cap="none" strike="noStrike">
              <a:solidFill>
                <a:schemeClr val="dk2"/>
              </a:solidFill>
              <a:latin typeface="Roboto Medium"/>
              <a:ea typeface="Roboto Medium"/>
              <a:cs typeface="Roboto Medium"/>
              <a:sym typeface="Roboto Medium"/>
            </a:endParaRPr>
          </a:p>
        </p:txBody>
      </p:sp>
      <p:pic>
        <p:nvPicPr>
          <p:cNvPr id="742" name="Google Shape;742;p17"/>
          <p:cNvPicPr preferRelativeResize="0"/>
          <p:nvPr/>
        </p:nvPicPr>
        <p:blipFill rotWithShape="1">
          <a:blip r:embed="rId3">
            <a:alphaModFix amt="80000"/>
          </a:blip>
          <a:srcRect b="0" l="0" r="0" t="0"/>
          <a:stretch/>
        </p:blipFill>
        <p:spPr>
          <a:xfrm>
            <a:off x="115349" y="4261248"/>
            <a:ext cx="548700" cy="795676"/>
          </a:xfrm>
          <a:prstGeom prst="rect">
            <a:avLst/>
          </a:prstGeom>
          <a:noFill/>
          <a:ln>
            <a:noFill/>
          </a:ln>
        </p:spPr>
      </p:pic>
      <p:pic>
        <p:nvPicPr>
          <p:cNvPr id="743" name="Google Shape;743;p17"/>
          <p:cNvPicPr preferRelativeResize="0"/>
          <p:nvPr/>
        </p:nvPicPr>
        <p:blipFill rotWithShape="1">
          <a:blip r:embed="rId4">
            <a:alphaModFix amt="86000"/>
          </a:blip>
          <a:srcRect b="0" l="0" r="0" t="0"/>
          <a:stretch/>
        </p:blipFill>
        <p:spPr>
          <a:xfrm flipH="1">
            <a:off x="-3710850" y="-1858997"/>
            <a:ext cx="4625494" cy="5143501"/>
          </a:xfrm>
          <a:prstGeom prst="rect">
            <a:avLst/>
          </a:prstGeom>
          <a:noFill/>
          <a:ln>
            <a:noFill/>
          </a:ln>
        </p:spPr>
      </p:pic>
      <p:pic>
        <p:nvPicPr>
          <p:cNvPr id="744" name="Google Shape;744;p17"/>
          <p:cNvPicPr preferRelativeResize="0"/>
          <p:nvPr/>
        </p:nvPicPr>
        <p:blipFill rotWithShape="1">
          <a:blip r:embed="rId5">
            <a:alphaModFix amt="70000"/>
          </a:blip>
          <a:srcRect b="0" l="0" r="0" t="0"/>
          <a:stretch/>
        </p:blipFill>
        <p:spPr>
          <a:xfrm rot="10800000">
            <a:off x="7778760" y="-800575"/>
            <a:ext cx="5138929" cy="3026663"/>
          </a:xfrm>
          <a:prstGeom prst="rect">
            <a:avLst/>
          </a:prstGeom>
          <a:noFill/>
          <a:ln>
            <a:noFill/>
          </a:ln>
        </p:spPr>
      </p:pic>
      <p:sp>
        <p:nvSpPr>
          <p:cNvPr id="745" name="Google Shape;745;p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9" name="Shape 749"/>
        <p:cNvGrpSpPr/>
        <p:nvPr/>
      </p:nvGrpSpPr>
      <p:grpSpPr>
        <a:xfrm>
          <a:off x="0" y="0"/>
          <a:ext cx="0" cy="0"/>
          <a:chOff x="0" y="0"/>
          <a:chExt cx="0" cy="0"/>
        </a:xfrm>
      </p:grpSpPr>
      <p:pic>
        <p:nvPicPr>
          <p:cNvPr id="750" name="Google Shape;750;p18"/>
          <p:cNvPicPr preferRelativeResize="0"/>
          <p:nvPr/>
        </p:nvPicPr>
        <p:blipFill rotWithShape="1">
          <a:blip r:embed="rId3">
            <a:alphaModFix/>
          </a:blip>
          <a:srcRect b="0" l="0" r="0" t="0"/>
          <a:stretch/>
        </p:blipFill>
        <p:spPr>
          <a:xfrm flipH="1" rot="10800000">
            <a:off x="7769451" y="-49"/>
            <a:ext cx="2065051" cy="2115199"/>
          </a:xfrm>
          <a:prstGeom prst="rect">
            <a:avLst/>
          </a:prstGeom>
          <a:noFill/>
          <a:ln>
            <a:noFill/>
          </a:ln>
        </p:spPr>
      </p:pic>
      <p:pic>
        <p:nvPicPr>
          <p:cNvPr id="751" name="Google Shape;751;p18"/>
          <p:cNvPicPr preferRelativeResize="0"/>
          <p:nvPr/>
        </p:nvPicPr>
        <p:blipFill rotWithShape="1">
          <a:blip r:embed="rId4">
            <a:alphaModFix/>
          </a:blip>
          <a:srcRect b="0" l="0" r="55460" t="0"/>
          <a:stretch/>
        </p:blipFill>
        <p:spPr>
          <a:xfrm flipH="1">
            <a:off x="-422223" y="-50"/>
            <a:ext cx="2817823" cy="5143501"/>
          </a:xfrm>
          <a:prstGeom prst="rect">
            <a:avLst/>
          </a:prstGeom>
          <a:noFill/>
          <a:ln>
            <a:noFill/>
          </a:ln>
        </p:spPr>
      </p:pic>
      <p:sp>
        <p:nvSpPr>
          <p:cNvPr id="752" name="Google Shape;752;p18"/>
          <p:cNvSpPr txBox="1"/>
          <p:nvPr/>
        </p:nvSpPr>
        <p:spPr>
          <a:xfrm>
            <a:off x="2967462" y="3621025"/>
            <a:ext cx="3209100" cy="10422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900"/>
              <a:buFont typeface="Arial"/>
              <a:buNone/>
            </a:pPr>
            <a:r>
              <a:t/>
            </a:r>
            <a:endParaRPr b="0" i="0" sz="1900" u="none" cap="none" strike="noStrike">
              <a:solidFill>
                <a:schemeClr val="dk2"/>
              </a:solidFill>
              <a:latin typeface="Roboto Thin"/>
              <a:ea typeface="Roboto Thin"/>
              <a:cs typeface="Roboto Thin"/>
              <a:sym typeface="Roboto Thin"/>
            </a:endParaRPr>
          </a:p>
          <a:p>
            <a:pPr indent="0" lvl="0" marL="0" marR="0" rtl="0" algn="ctr">
              <a:lnSpc>
                <a:spcPct val="115000"/>
              </a:lnSpc>
              <a:spcBef>
                <a:spcPts val="0"/>
              </a:spcBef>
              <a:spcAft>
                <a:spcPts val="0"/>
              </a:spcAft>
              <a:buClr>
                <a:srgbClr val="000000"/>
              </a:buClr>
              <a:buSzPts val="1900"/>
              <a:buFont typeface="Arial"/>
              <a:buNone/>
            </a:pPr>
            <a:r>
              <a:rPr b="0" i="0" lang="en" sz="1900" u="none" cap="none" strike="noStrike">
                <a:solidFill>
                  <a:schemeClr val="dk2"/>
                </a:solidFill>
                <a:latin typeface="Roboto Thin"/>
                <a:ea typeface="Roboto Thin"/>
                <a:cs typeface="Roboto Thin"/>
                <a:sym typeface="Roboto Thin"/>
              </a:rPr>
              <a:t>Mood to Music Track</a:t>
            </a:r>
            <a:endParaRPr b="0" i="0" sz="1900" u="none" cap="none" strike="noStrike">
              <a:solidFill>
                <a:schemeClr val="dk2"/>
              </a:solidFill>
              <a:latin typeface="Roboto Thin"/>
              <a:ea typeface="Roboto Thin"/>
              <a:cs typeface="Roboto Thin"/>
              <a:sym typeface="Roboto Thin"/>
            </a:endParaRPr>
          </a:p>
          <a:p>
            <a:pPr indent="0" lvl="0" marL="0" marR="0" rtl="0" algn="ctr">
              <a:lnSpc>
                <a:spcPct val="115000"/>
              </a:lnSpc>
              <a:spcBef>
                <a:spcPts val="0"/>
              </a:spcBef>
              <a:spcAft>
                <a:spcPts val="0"/>
              </a:spcAft>
              <a:buClr>
                <a:srgbClr val="000000"/>
              </a:buClr>
              <a:buSzPts val="1900"/>
              <a:buFont typeface="Arial"/>
              <a:buNone/>
            </a:pPr>
            <a:r>
              <a:t/>
            </a:r>
            <a:endParaRPr b="0" i="0" sz="1900" u="none" cap="none" strike="noStrike">
              <a:solidFill>
                <a:schemeClr val="dk2"/>
              </a:solidFill>
              <a:latin typeface="Roboto Thin"/>
              <a:ea typeface="Roboto Thin"/>
              <a:cs typeface="Roboto Thin"/>
              <a:sym typeface="Roboto Thin"/>
            </a:endParaRPr>
          </a:p>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Roboto Light"/>
              <a:ea typeface="Roboto Light"/>
              <a:cs typeface="Roboto Light"/>
              <a:sym typeface="Roboto Light"/>
            </a:endParaRPr>
          </a:p>
        </p:txBody>
      </p:sp>
      <p:sp>
        <p:nvSpPr>
          <p:cNvPr id="753" name="Google Shape;753;p18"/>
          <p:cNvSpPr txBox="1"/>
          <p:nvPr/>
        </p:nvSpPr>
        <p:spPr>
          <a:xfrm>
            <a:off x="2901300" y="1121050"/>
            <a:ext cx="3341400" cy="2419800"/>
          </a:xfrm>
          <a:prstGeom prst="rect">
            <a:avLst/>
          </a:prstGeom>
          <a:noFill/>
          <a:ln>
            <a:noFill/>
          </a:ln>
        </p:spPr>
        <p:txBody>
          <a:bodyPr anchorCtr="0" anchor="ctr" bIns="91425" lIns="91425" spcFirstLastPara="1" rIns="91425" wrap="square" tIns="91425">
            <a:spAutoFit/>
          </a:bodyPr>
          <a:lstStyle/>
          <a:p>
            <a:pPr indent="0" lvl="0" marL="0" marR="0" rtl="0" algn="ctr">
              <a:lnSpc>
                <a:spcPct val="115000"/>
              </a:lnSpc>
              <a:spcBef>
                <a:spcPts val="0"/>
              </a:spcBef>
              <a:spcAft>
                <a:spcPts val="0"/>
              </a:spcAft>
              <a:buClr>
                <a:schemeClr val="dk1"/>
              </a:buClr>
              <a:buSzPts val="1100"/>
              <a:buFont typeface="Arial"/>
              <a:buNone/>
            </a:pPr>
            <a:r>
              <a:rPr b="0" i="0" lang="en" sz="4400" u="none" cap="none" strike="noStrike">
                <a:solidFill>
                  <a:schemeClr val="dk2"/>
                </a:solidFill>
                <a:latin typeface="Roboto"/>
                <a:ea typeface="Roboto"/>
                <a:cs typeface="Roboto"/>
                <a:sym typeface="Roboto"/>
              </a:rPr>
              <a:t>Feature Engineering</a:t>
            </a:r>
            <a:endParaRPr b="0" i="0" sz="4400" u="none" cap="none" strike="noStrike">
              <a:solidFill>
                <a:schemeClr val="dk2"/>
              </a:solidFill>
              <a:latin typeface="Roboto"/>
              <a:ea typeface="Roboto"/>
              <a:cs typeface="Roboto"/>
              <a:sym typeface="Roboto"/>
            </a:endParaRPr>
          </a:p>
          <a:p>
            <a:pPr indent="0" lvl="0" marL="0" marR="0" rtl="0" algn="ctr">
              <a:lnSpc>
                <a:spcPct val="115000"/>
              </a:lnSpc>
              <a:spcBef>
                <a:spcPts val="0"/>
              </a:spcBef>
              <a:spcAft>
                <a:spcPts val="0"/>
              </a:spcAft>
              <a:buClr>
                <a:schemeClr val="dk1"/>
              </a:buClr>
              <a:buSzPts val="1100"/>
              <a:buFont typeface="Arial"/>
              <a:buNone/>
            </a:pPr>
            <a:r>
              <a:rPr b="0" i="0" lang="en" sz="4400" u="none" cap="none" strike="noStrike">
                <a:solidFill>
                  <a:schemeClr val="dk2"/>
                </a:solidFill>
                <a:latin typeface="Roboto"/>
                <a:ea typeface="Roboto"/>
                <a:cs typeface="Roboto"/>
                <a:sym typeface="Roboto"/>
              </a:rPr>
              <a:t>Mood</a:t>
            </a:r>
            <a:endParaRPr b="0" i="0" sz="4400" u="none" cap="none" strike="noStrike">
              <a:solidFill>
                <a:schemeClr val="dk2"/>
              </a:solidFill>
              <a:latin typeface="Roboto"/>
              <a:ea typeface="Roboto"/>
              <a:cs typeface="Roboto"/>
              <a:sym typeface="Roboto"/>
            </a:endParaRPr>
          </a:p>
        </p:txBody>
      </p:sp>
      <p:sp>
        <p:nvSpPr>
          <p:cNvPr id="754" name="Google Shape;754;p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7F3F0"/>
        </a:solidFill>
      </p:bgPr>
    </p:bg>
    <p:spTree>
      <p:nvGrpSpPr>
        <p:cNvPr id="758" name="Shape 758"/>
        <p:cNvGrpSpPr/>
        <p:nvPr/>
      </p:nvGrpSpPr>
      <p:grpSpPr>
        <a:xfrm>
          <a:off x="0" y="0"/>
          <a:ext cx="0" cy="0"/>
          <a:chOff x="0" y="0"/>
          <a:chExt cx="0" cy="0"/>
        </a:xfrm>
      </p:grpSpPr>
      <p:sp>
        <p:nvSpPr>
          <p:cNvPr id="759" name="Google Shape;759;p19"/>
          <p:cNvSpPr/>
          <p:nvPr/>
        </p:nvSpPr>
        <p:spPr>
          <a:xfrm>
            <a:off x="1930500" y="25213"/>
            <a:ext cx="5283000" cy="4959300"/>
          </a:xfrm>
          <a:prstGeom prst="ellipse">
            <a:avLst/>
          </a:prstGeom>
          <a:solidFill>
            <a:srgbClr val="EEEEEE"/>
          </a:solidFill>
          <a:ln cap="flat" cmpd="sng" w="9525">
            <a:solidFill>
              <a:srgbClr val="EEEEE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60" name="Google Shape;760;p19"/>
          <p:cNvPicPr preferRelativeResize="0"/>
          <p:nvPr/>
        </p:nvPicPr>
        <p:blipFill rotWithShape="1">
          <a:blip r:embed="rId3">
            <a:alphaModFix amt="80000"/>
          </a:blip>
          <a:srcRect b="0" l="0" r="0" t="0"/>
          <a:stretch/>
        </p:blipFill>
        <p:spPr>
          <a:xfrm>
            <a:off x="115349" y="4261248"/>
            <a:ext cx="548700" cy="795676"/>
          </a:xfrm>
          <a:prstGeom prst="rect">
            <a:avLst/>
          </a:prstGeom>
          <a:noFill/>
          <a:ln>
            <a:noFill/>
          </a:ln>
        </p:spPr>
      </p:pic>
      <p:sp>
        <p:nvSpPr>
          <p:cNvPr id="761" name="Google Shape;761;p19"/>
          <p:cNvSpPr txBox="1"/>
          <p:nvPr/>
        </p:nvSpPr>
        <p:spPr>
          <a:xfrm>
            <a:off x="664050" y="4616550"/>
            <a:ext cx="8361300" cy="564000"/>
          </a:xfrm>
          <a:prstGeom prst="rect">
            <a:avLst/>
          </a:prstGeom>
          <a:noFill/>
          <a:ln>
            <a:noFill/>
          </a:ln>
        </p:spPr>
        <p:txBody>
          <a:bodyPr anchorCtr="0" anchor="b" bIns="91425" lIns="91425" spcFirstLastPara="1" rIns="91425" wrap="square" tIns="91425">
            <a:noAutofit/>
          </a:bodyPr>
          <a:lstStyle/>
          <a:p>
            <a:pPr indent="0" lvl="0" marL="0" marR="0" rtl="0" algn="r">
              <a:lnSpc>
                <a:spcPct val="100000"/>
              </a:lnSpc>
              <a:spcBef>
                <a:spcPts val="0"/>
              </a:spcBef>
              <a:spcAft>
                <a:spcPts val="0"/>
              </a:spcAft>
              <a:buClr>
                <a:srgbClr val="000000"/>
              </a:buClr>
              <a:buSzPts val="800"/>
              <a:buFont typeface="Arial"/>
              <a:buNone/>
            </a:pPr>
            <a:r>
              <a:t/>
            </a:r>
            <a:endParaRPr b="0" i="0" sz="800" u="none" cap="none" strike="noStrike">
              <a:solidFill>
                <a:srgbClr val="595959"/>
              </a:solidFill>
              <a:latin typeface="Roboto Thin"/>
              <a:ea typeface="Roboto Thin"/>
              <a:cs typeface="Roboto Thin"/>
              <a:sym typeface="Roboto Thin"/>
            </a:endParaRPr>
          </a:p>
          <a:p>
            <a:pPr indent="0" lvl="0" marL="0" marR="0" rtl="0" algn="l">
              <a:lnSpc>
                <a:spcPct val="100000"/>
              </a:lnSpc>
              <a:spcBef>
                <a:spcPts val="0"/>
              </a:spcBef>
              <a:spcAft>
                <a:spcPts val="0"/>
              </a:spcAft>
              <a:buClr>
                <a:srgbClr val="000000"/>
              </a:buClr>
              <a:buSzPts val="700"/>
              <a:buFont typeface="Arial"/>
              <a:buNone/>
            </a:pPr>
            <a:r>
              <a:rPr b="0" i="1" lang="en" sz="700" u="none" cap="none" strike="noStrike">
                <a:solidFill>
                  <a:srgbClr val="595959"/>
                </a:solidFill>
                <a:latin typeface="Roboto Thin"/>
                <a:ea typeface="Roboto Thin"/>
                <a:cs typeface="Roboto Thin"/>
                <a:sym typeface="Roboto Thin"/>
              </a:rPr>
              <a:t>References</a:t>
            </a:r>
            <a:r>
              <a:rPr b="0" i="0" lang="en" sz="700" u="none" cap="none" strike="noStrike">
                <a:solidFill>
                  <a:srgbClr val="595959"/>
                </a:solidFill>
                <a:latin typeface="Roboto Thin"/>
                <a:ea typeface="Roboto Thin"/>
                <a:cs typeface="Roboto Thin"/>
                <a:sym typeface="Roboto Thin"/>
              </a:rPr>
              <a:t>: A Connotative Space for Supporting Movie Affective Recommendation by Benini et al. ; A 12-Point Circumplex Structure of Core Affect by M. Yik, J. Russel &amp; J. Steiger. :Emotion Label Enhancement via Emotion Wheel and Lexicon by Zeng et al. </a:t>
            </a:r>
            <a:endParaRPr b="0" i="0" sz="700" u="none" cap="none" strike="noStrike">
              <a:solidFill>
                <a:srgbClr val="595959"/>
              </a:solidFill>
              <a:latin typeface="Roboto Thin"/>
              <a:ea typeface="Roboto Thin"/>
              <a:cs typeface="Roboto Thin"/>
              <a:sym typeface="Roboto Thin"/>
            </a:endParaRPr>
          </a:p>
        </p:txBody>
      </p:sp>
      <p:sp>
        <p:nvSpPr>
          <p:cNvPr id="762" name="Google Shape;762;p19"/>
          <p:cNvSpPr txBox="1"/>
          <p:nvPr/>
        </p:nvSpPr>
        <p:spPr>
          <a:xfrm>
            <a:off x="2647050" y="126425"/>
            <a:ext cx="3849900" cy="657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200"/>
              <a:buFont typeface="Arial"/>
              <a:buNone/>
            </a:pPr>
            <a:r>
              <a:rPr b="0" i="0" lang="en" sz="2200" u="none" cap="none" strike="noStrike">
                <a:solidFill>
                  <a:srgbClr val="595959"/>
                </a:solidFill>
                <a:latin typeface="Roboto Medium"/>
                <a:ea typeface="Roboto Medium"/>
                <a:cs typeface="Roboto Medium"/>
                <a:sym typeface="Roboto Medium"/>
              </a:rPr>
              <a:t>Mood Feature Engineering </a:t>
            </a:r>
            <a:endParaRPr b="0" i="0" sz="2200" u="none" cap="none" strike="noStrike">
              <a:solidFill>
                <a:srgbClr val="595959"/>
              </a:solidFill>
              <a:latin typeface="Roboto Medium"/>
              <a:ea typeface="Roboto Medium"/>
              <a:cs typeface="Roboto Medium"/>
              <a:sym typeface="Roboto Medium"/>
            </a:endParaRPr>
          </a:p>
        </p:txBody>
      </p:sp>
      <p:sp>
        <p:nvSpPr>
          <p:cNvPr id="763" name="Google Shape;763;p19"/>
          <p:cNvSpPr txBox="1"/>
          <p:nvPr/>
        </p:nvSpPr>
        <p:spPr>
          <a:xfrm>
            <a:off x="1786350" y="1864625"/>
            <a:ext cx="6116700" cy="19866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Roboto"/>
              <a:ea typeface="Roboto"/>
              <a:cs typeface="Roboto"/>
              <a:sym typeface="Roboto"/>
            </a:endParaRPr>
          </a:p>
          <a:p>
            <a:pPr indent="-317500" lvl="0" marL="457200" marR="0" rtl="0" algn="l">
              <a:lnSpc>
                <a:spcPct val="100000"/>
              </a:lnSpc>
              <a:spcBef>
                <a:spcPts val="0"/>
              </a:spcBef>
              <a:spcAft>
                <a:spcPts val="0"/>
              </a:spcAft>
              <a:buClr>
                <a:srgbClr val="595959"/>
              </a:buClr>
              <a:buSzPts val="1400"/>
              <a:buFont typeface="Arial"/>
              <a:buChar char="●"/>
            </a:pPr>
            <a:r>
              <a:rPr b="0" i="0" lang="en" sz="1400" u="none" cap="none" strike="noStrike">
                <a:solidFill>
                  <a:srgbClr val="595959"/>
                </a:solidFill>
                <a:latin typeface="Roboto"/>
                <a:ea typeface="Roboto"/>
                <a:cs typeface="Roboto"/>
                <a:sym typeface="Roboto"/>
              </a:rPr>
              <a:t>Valence:  </a:t>
            </a:r>
            <a:endParaRPr b="0" i="0" sz="1400" u="none" cap="none" strike="noStrike">
              <a:solidFill>
                <a:srgbClr val="595959"/>
              </a:solidFill>
              <a:latin typeface="Roboto"/>
              <a:ea typeface="Roboto"/>
              <a:cs typeface="Roboto"/>
              <a:sym typeface="Roboto"/>
            </a:endParaRPr>
          </a:p>
          <a:p>
            <a:pPr indent="0" lvl="0" marL="457200" marR="0" rtl="0" algn="l">
              <a:lnSpc>
                <a:spcPct val="100000"/>
              </a:lnSpc>
              <a:spcBef>
                <a:spcPts val="0"/>
              </a:spcBef>
              <a:spcAft>
                <a:spcPts val="0"/>
              </a:spcAft>
              <a:buClr>
                <a:srgbClr val="000000"/>
              </a:buClr>
              <a:buSzPts val="1400"/>
              <a:buFont typeface="Arial"/>
              <a:buNone/>
            </a:pPr>
            <a:r>
              <a:rPr b="0" i="0" lang="en" sz="1400" u="none" cap="none" strike="noStrike">
                <a:solidFill>
                  <a:srgbClr val="595959"/>
                </a:solidFill>
                <a:latin typeface="Roboto Light"/>
                <a:ea typeface="Roboto Light"/>
                <a:cs typeface="Roboto Light"/>
                <a:sym typeface="Roboto Light"/>
              </a:rPr>
              <a:t>Does the music track make you feel positive (pleasant) </a:t>
            </a:r>
            <a:endParaRPr b="0" i="0" sz="1400" u="none" cap="none" strike="noStrike">
              <a:solidFill>
                <a:srgbClr val="595959"/>
              </a:solidFill>
              <a:latin typeface="Roboto Light"/>
              <a:ea typeface="Roboto Light"/>
              <a:cs typeface="Roboto Light"/>
              <a:sym typeface="Roboto Light"/>
            </a:endParaRPr>
          </a:p>
          <a:p>
            <a:pPr indent="0" lvl="0" marL="457200" marR="0" rtl="0" algn="l">
              <a:lnSpc>
                <a:spcPct val="100000"/>
              </a:lnSpc>
              <a:spcBef>
                <a:spcPts val="0"/>
              </a:spcBef>
              <a:spcAft>
                <a:spcPts val="0"/>
              </a:spcAft>
              <a:buClr>
                <a:srgbClr val="000000"/>
              </a:buClr>
              <a:buSzPts val="1400"/>
              <a:buFont typeface="Arial"/>
              <a:buNone/>
            </a:pPr>
            <a:r>
              <a:rPr b="0" i="0" lang="en" sz="1400" u="none" cap="none" strike="noStrike">
                <a:solidFill>
                  <a:srgbClr val="595959"/>
                </a:solidFill>
                <a:latin typeface="Roboto Light"/>
                <a:ea typeface="Roboto Light"/>
                <a:cs typeface="Roboto Light"/>
                <a:sym typeface="Roboto Light"/>
              </a:rPr>
              <a:t>or negative (unpleasant) ?</a:t>
            </a:r>
            <a:endParaRPr b="0" i="0" sz="1400" u="none" cap="none" strike="noStrike">
              <a:solidFill>
                <a:srgbClr val="595959"/>
              </a:solidFill>
              <a:latin typeface="Roboto Light"/>
              <a:ea typeface="Roboto Light"/>
              <a:cs typeface="Roboto Light"/>
              <a:sym typeface="Roboto Light"/>
            </a:endParaRPr>
          </a:p>
          <a:p>
            <a:pPr indent="0" lvl="0" marL="45720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Roboto"/>
              <a:ea typeface="Roboto"/>
              <a:cs typeface="Roboto"/>
              <a:sym typeface="Roboto"/>
            </a:endParaRPr>
          </a:p>
          <a:p>
            <a:pPr indent="-317500" lvl="0" marL="457200" marR="0" rtl="0" algn="l">
              <a:lnSpc>
                <a:spcPct val="100000"/>
              </a:lnSpc>
              <a:spcBef>
                <a:spcPts val="0"/>
              </a:spcBef>
              <a:spcAft>
                <a:spcPts val="0"/>
              </a:spcAft>
              <a:buClr>
                <a:srgbClr val="595959"/>
              </a:buClr>
              <a:buSzPts val="1400"/>
              <a:buFont typeface="Arial"/>
              <a:buChar char="●"/>
            </a:pPr>
            <a:r>
              <a:rPr b="0" i="0" lang="en" sz="1400" u="none" cap="none" strike="noStrike">
                <a:solidFill>
                  <a:srgbClr val="595959"/>
                </a:solidFill>
                <a:latin typeface="Roboto"/>
                <a:ea typeface="Roboto"/>
                <a:cs typeface="Roboto"/>
                <a:sym typeface="Roboto"/>
              </a:rPr>
              <a:t>Energy: </a:t>
            </a:r>
            <a:endParaRPr b="0" i="0" sz="1400" u="none" cap="none" strike="noStrike">
              <a:solidFill>
                <a:srgbClr val="595959"/>
              </a:solidFill>
              <a:latin typeface="Roboto"/>
              <a:ea typeface="Roboto"/>
              <a:cs typeface="Roboto"/>
              <a:sym typeface="Roboto"/>
            </a:endParaRPr>
          </a:p>
          <a:p>
            <a:pPr indent="0" lvl="0" marL="457200" marR="0" rtl="0" algn="l">
              <a:lnSpc>
                <a:spcPct val="100000"/>
              </a:lnSpc>
              <a:spcBef>
                <a:spcPts val="0"/>
              </a:spcBef>
              <a:spcAft>
                <a:spcPts val="0"/>
              </a:spcAft>
              <a:buClr>
                <a:srgbClr val="000000"/>
              </a:buClr>
              <a:buSzPts val="1400"/>
              <a:buFont typeface="Arial"/>
              <a:buNone/>
            </a:pPr>
            <a:r>
              <a:rPr b="0" i="0" lang="en" sz="1400" u="none" cap="none" strike="noStrike">
                <a:solidFill>
                  <a:srgbClr val="595959"/>
                </a:solidFill>
                <a:latin typeface="Roboto Light"/>
                <a:ea typeface="Roboto Light"/>
                <a:cs typeface="Roboto Light"/>
                <a:sym typeface="Roboto Light"/>
              </a:rPr>
              <a:t>Do you want to get active when listening to the music track </a:t>
            </a:r>
            <a:endParaRPr b="0" i="0" sz="1400" u="none" cap="none" strike="noStrike">
              <a:solidFill>
                <a:srgbClr val="595959"/>
              </a:solidFill>
              <a:latin typeface="Roboto Light"/>
              <a:ea typeface="Roboto Light"/>
              <a:cs typeface="Roboto Light"/>
              <a:sym typeface="Roboto Light"/>
            </a:endParaRPr>
          </a:p>
          <a:p>
            <a:pPr indent="0" lvl="0" marL="457200" marR="0" rtl="0" algn="l">
              <a:lnSpc>
                <a:spcPct val="100000"/>
              </a:lnSpc>
              <a:spcBef>
                <a:spcPts val="0"/>
              </a:spcBef>
              <a:spcAft>
                <a:spcPts val="0"/>
              </a:spcAft>
              <a:buClr>
                <a:srgbClr val="000000"/>
              </a:buClr>
              <a:buSzPts val="1400"/>
              <a:buFont typeface="Arial"/>
              <a:buNone/>
            </a:pPr>
            <a:r>
              <a:rPr b="0" i="0" lang="en" sz="1400" u="none" cap="none" strike="noStrike">
                <a:solidFill>
                  <a:srgbClr val="595959"/>
                </a:solidFill>
                <a:latin typeface="Roboto Light"/>
                <a:ea typeface="Roboto Light"/>
                <a:cs typeface="Roboto Light"/>
                <a:sym typeface="Roboto Light"/>
              </a:rPr>
              <a:t>or do you  want to chill?</a:t>
            </a:r>
            <a:endParaRPr b="0" i="0" sz="1400" u="none" cap="none" strike="noStrike">
              <a:solidFill>
                <a:srgbClr val="595959"/>
              </a:solidFill>
              <a:latin typeface="Roboto Light"/>
              <a:ea typeface="Roboto Light"/>
              <a:cs typeface="Roboto Light"/>
              <a:sym typeface="Roboto Light"/>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Roboto"/>
              <a:ea typeface="Roboto"/>
              <a:cs typeface="Roboto"/>
              <a:sym typeface="Roboto"/>
            </a:endParaRPr>
          </a:p>
        </p:txBody>
      </p:sp>
      <p:sp>
        <p:nvSpPr>
          <p:cNvPr id="764" name="Google Shape;764;p19"/>
          <p:cNvSpPr txBox="1"/>
          <p:nvPr/>
        </p:nvSpPr>
        <p:spPr>
          <a:xfrm>
            <a:off x="2441375" y="1137725"/>
            <a:ext cx="4068900" cy="657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595959"/>
                </a:solidFill>
                <a:latin typeface="Roboto"/>
                <a:ea typeface="Roboto"/>
                <a:cs typeface="Roboto"/>
                <a:sym typeface="Roboto"/>
              </a:rPr>
              <a:t>What emotional and physical responses did the tracks evoke for a listener?</a:t>
            </a:r>
            <a:endParaRPr b="0" i="0" sz="1400" u="none" cap="none" strike="noStrike">
              <a:solidFill>
                <a:srgbClr val="595959"/>
              </a:solidFill>
              <a:latin typeface="Roboto"/>
              <a:ea typeface="Roboto"/>
              <a:cs typeface="Roboto"/>
              <a:sym typeface="Roboto"/>
            </a:endParaRPr>
          </a:p>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Hind"/>
              <a:ea typeface="Hind"/>
              <a:cs typeface="Hind"/>
              <a:sym typeface="Hind"/>
            </a:endParaRPr>
          </a:p>
        </p:txBody>
      </p:sp>
      <p:pic>
        <p:nvPicPr>
          <p:cNvPr id="765" name="Google Shape;765;p19"/>
          <p:cNvPicPr preferRelativeResize="0"/>
          <p:nvPr/>
        </p:nvPicPr>
        <p:blipFill rotWithShape="1">
          <a:blip r:embed="rId4">
            <a:alphaModFix/>
          </a:blip>
          <a:srcRect b="0" l="0" r="0" t="0"/>
          <a:stretch/>
        </p:blipFill>
        <p:spPr>
          <a:xfrm rot="-7943010">
            <a:off x="-1403022" y="-15805"/>
            <a:ext cx="2886347" cy="2346581"/>
          </a:xfrm>
          <a:prstGeom prst="rect">
            <a:avLst/>
          </a:prstGeom>
          <a:noFill/>
          <a:ln>
            <a:noFill/>
          </a:ln>
        </p:spPr>
      </p:pic>
      <p:sp>
        <p:nvSpPr>
          <p:cNvPr id="766" name="Google Shape;766;p19"/>
          <p:cNvSpPr txBox="1"/>
          <p:nvPr/>
        </p:nvSpPr>
        <p:spPr>
          <a:xfrm>
            <a:off x="6071750" y="4645825"/>
            <a:ext cx="3000000" cy="338700"/>
          </a:xfrm>
          <a:prstGeom prst="rect">
            <a:avLst/>
          </a:prstGeom>
          <a:noFill/>
          <a:ln>
            <a:noFill/>
          </a:ln>
        </p:spPr>
        <p:txBody>
          <a:bodyPr anchorCtr="0" anchor="t" bIns="91425" lIns="91425" spcFirstLastPara="1" rIns="91425" wrap="square" tIns="91425">
            <a:spAutoFit/>
          </a:bodyPr>
          <a:lstStyle/>
          <a:p>
            <a:pPr indent="0" lvl="0" marL="0" marR="0" rtl="0" algn="r">
              <a:lnSpc>
                <a:spcPct val="100000"/>
              </a:lnSpc>
              <a:spcBef>
                <a:spcPts val="0"/>
              </a:spcBef>
              <a:spcAft>
                <a:spcPts val="0"/>
              </a:spcAft>
              <a:buClr>
                <a:srgbClr val="000000"/>
              </a:buClr>
              <a:buSzPts val="1000"/>
              <a:buFont typeface="Arial"/>
              <a:buNone/>
            </a:pPr>
            <a:fld id="{00000000-1234-1234-1234-123412341234}" type="slidenum">
              <a:rPr b="0" i="0" lang="en" sz="1000" u="none" cap="none" strike="noStrike">
                <a:solidFill>
                  <a:srgbClr val="595959"/>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sp>
        <p:nvSpPr>
          <p:cNvPr id="421" name="Google Shape;421;p2"/>
          <p:cNvSpPr txBox="1"/>
          <p:nvPr/>
        </p:nvSpPr>
        <p:spPr>
          <a:xfrm>
            <a:off x="2116950" y="122075"/>
            <a:ext cx="4910100" cy="1017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0" i="0" lang="en" sz="2000" u="none" cap="none" strike="noStrike">
                <a:solidFill>
                  <a:schemeClr val="dk2"/>
                </a:solidFill>
                <a:latin typeface="Roboto Medium"/>
                <a:ea typeface="Roboto Medium"/>
                <a:cs typeface="Roboto Medium"/>
                <a:sym typeface="Roboto Medium"/>
              </a:rPr>
              <a:t>Meet the team - Rhythm Byte Engineers</a:t>
            </a:r>
            <a:endParaRPr b="0" i="0" sz="2000" u="none" cap="none" strike="noStrike">
              <a:solidFill>
                <a:schemeClr val="dk2"/>
              </a:solidFill>
              <a:latin typeface="Roboto Medium"/>
              <a:ea typeface="Roboto Medium"/>
              <a:cs typeface="Roboto Medium"/>
              <a:sym typeface="Roboto Medium"/>
            </a:endParaRPr>
          </a:p>
        </p:txBody>
      </p:sp>
      <p:pic>
        <p:nvPicPr>
          <p:cNvPr id="422" name="Google Shape;422;p2"/>
          <p:cNvPicPr preferRelativeResize="0"/>
          <p:nvPr/>
        </p:nvPicPr>
        <p:blipFill rotWithShape="1">
          <a:blip r:embed="rId3">
            <a:alphaModFix/>
          </a:blip>
          <a:srcRect b="10159" l="5140" r="5149" t="0"/>
          <a:stretch/>
        </p:blipFill>
        <p:spPr>
          <a:xfrm>
            <a:off x="1491925" y="1449500"/>
            <a:ext cx="1595700" cy="1598400"/>
          </a:xfrm>
          <a:prstGeom prst="roundRect">
            <a:avLst>
              <a:gd fmla="val 16667" name="adj"/>
            </a:avLst>
          </a:prstGeom>
          <a:noFill/>
          <a:ln>
            <a:noFill/>
          </a:ln>
        </p:spPr>
      </p:pic>
      <p:pic>
        <p:nvPicPr>
          <p:cNvPr id="423" name="Google Shape;423;p2"/>
          <p:cNvPicPr preferRelativeResize="0"/>
          <p:nvPr/>
        </p:nvPicPr>
        <p:blipFill rotWithShape="1">
          <a:blip r:embed="rId4">
            <a:alphaModFix/>
          </a:blip>
          <a:srcRect b="0" l="2757" r="2758" t="0"/>
          <a:stretch/>
        </p:blipFill>
        <p:spPr>
          <a:xfrm>
            <a:off x="6056375" y="1449801"/>
            <a:ext cx="1595700" cy="1597800"/>
          </a:xfrm>
          <a:prstGeom prst="roundRect">
            <a:avLst>
              <a:gd fmla="val 16667" name="adj"/>
            </a:avLst>
          </a:prstGeom>
          <a:noFill/>
          <a:ln>
            <a:noFill/>
          </a:ln>
        </p:spPr>
      </p:pic>
      <p:sp>
        <p:nvSpPr>
          <p:cNvPr id="424" name="Google Shape;424;p2"/>
          <p:cNvSpPr txBox="1"/>
          <p:nvPr/>
        </p:nvSpPr>
        <p:spPr>
          <a:xfrm>
            <a:off x="1602025" y="3300400"/>
            <a:ext cx="1375500" cy="3936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0" i="0" lang="en" sz="1600" u="none" cap="none" strike="noStrike">
                <a:solidFill>
                  <a:schemeClr val="dk2"/>
                </a:solidFill>
                <a:latin typeface="Roboto Light"/>
                <a:ea typeface="Roboto Light"/>
                <a:cs typeface="Roboto Light"/>
                <a:sym typeface="Roboto Light"/>
              </a:rPr>
              <a:t>Shahi</a:t>
            </a:r>
            <a:endParaRPr b="0" i="0" sz="1600" u="none" cap="none" strike="noStrike">
              <a:solidFill>
                <a:schemeClr val="dk2"/>
              </a:solidFill>
              <a:latin typeface="Roboto Light"/>
              <a:ea typeface="Roboto Light"/>
              <a:cs typeface="Roboto Light"/>
              <a:sym typeface="Roboto Light"/>
            </a:endParaRPr>
          </a:p>
        </p:txBody>
      </p:sp>
      <p:sp>
        <p:nvSpPr>
          <p:cNvPr id="425" name="Google Shape;425;p2"/>
          <p:cNvSpPr txBox="1"/>
          <p:nvPr/>
        </p:nvSpPr>
        <p:spPr>
          <a:xfrm>
            <a:off x="3884250" y="3300400"/>
            <a:ext cx="1375500" cy="3936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0" i="0" lang="en" sz="1600" u="none" cap="none" strike="noStrike">
                <a:solidFill>
                  <a:schemeClr val="dk2"/>
                </a:solidFill>
                <a:latin typeface="Roboto Light"/>
                <a:ea typeface="Roboto Light"/>
                <a:cs typeface="Roboto Light"/>
                <a:sym typeface="Roboto Light"/>
              </a:rPr>
              <a:t>Christian</a:t>
            </a:r>
            <a:endParaRPr b="0" i="0" sz="1600" u="none" cap="none" strike="noStrike">
              <a:solidFill>
                <a:schemeClr val="dk2"/>
              </a:solidFill>
              <a:latin typeface="Roboto Light"/>
              <a:ea typeface="Roboto Light"/>
              <a:cs typeface="Roboto Light"/>
              <a:sym typeface="Roboto Light"/>
            </a:endParaRPr>
          </a:p>
        </p:txBody>
      </p:sp>
      <p:sp>
        <p:nvSpPr>
          <p:cNvPr id="426" name="Google Shape;426;p2"/>
          <p:cNvSpPr txBox="1"/>
          <p:nvPr/>
        </p:nvSpPr>
        <p:spPr>
          <a:xfrm>
            <a:off x="6166475" y="3300400"/>
            <a:ext cx="1375500" cy="3936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0" i="0" lang="en" sz="1600" u="none" cap="none" strike="noStrike">
                <a:solidFill>
                  <a:schemeClr val="dk2"/>
                </a:solidFill>
                <a:latin typeface="Roboto Light"/>
                <a:ea typeface="Roboto Light"/>
                <a:cs typeface="Roboto Light"/>
                <a:sym typeface="Roboto Light"/>
              </a:rPr>
              <a:t>Grace</a:t>
            </a:r>
            <a:endParaRPr b="0" i="0" sz="1600" u="none" cap="none" strike="noStrike">
              <a:solidFill>
                <a:schemeClr val="dk2"/>
              </a:solidFill>
              <a:latin typeface="Roboto Light"/>
              <a:ea typeface="Roboto Light"/>
              <a:cs typeface="Roboto Light"/>
              <a:sym typeface="Roboto Light"/>
            </a:endParaRPr>
          </a:p>
        </p:txBody>
      </p:sp>
      <p:pic>
        <p:nvPicPr>
          <p:cNvPr id="427" name="Google Shape;427;p2"/>
          <p:cNvPicPr preferRelativeResize="0"/>
          <p:nvPr/>
        </p:nvPicPr>
        <p:blipFill rotWithShape="1">
          <a:blip r:embed="rId5">
            <a:alphaModFix/>
          </a:blip>
          <a:srcRect b="0" l="0" r="0" t="0"/>
          <a:stretch/>
        </p:blipFill>
        <p:spPr>
          <a:xfrm>
            <a:off x="-927926" y="-919701"/>
            <a:ext cx="1936626" cy="1936701"/>
          </a:xfrm>
          <a:prstGeom prst="rect">
            <a:avLst/>
          </a:prstGeom>
          <a:noFill/>
          <a:ln>
            <a:noFill/>
          </a:ln>
        </p:spPr>
      </p:pic>
      <p:pic>
        <p:nvPicPr>
          <p:cNvPr id="428" name="Google Shape;428;p2"/>
          <p:cNvPicPr preferRelativeResize="0"/>
          <p:nvPr/>
        </p:nvPicPr>
        <p:blipFill rotWithShape="1">
          <a:blip r:embed="rId6">
            <a:alphaModFix amt="80000"/>
          </a:blip>
          <a:srcRect b="0" l="0" r="0" t="0"/>
          <a:stretch/>
        </p:blipFill>
        <p:spPr>
          <a:xfrm>
            <a:off x="115349" y="4261248"/>
            <a:ext cx="548700" cy="795676"/>
          </a:xfrm>
          <a:prstGeom prst="rect">
            <a:avLst/>
          </a:prstGeom>
          <a:noFill/>
          <a:ln>
            <a:noFill/>
          </a:ln>
        </p:spPr>
      </p:pic>
      <p:sp>
        <p:nvSpPr>
          <p:cNvPr id="429" name="Google Shape;429;p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pic>
        <p:nvPicPr>
          <p:cNvPr id="430" name="Google Shape;430;p2"/>
          <p:cNvPicPr preferRelativeResize="0"/>
          <p:nvPr/>
        </p:nvPicPr>
        <p:blipFill rotWithShape="1">
          <a:blip r:embed="rId7">
            <a:alphaModFix/>
          </a:blip>
          <a:srcRect b="5532" l="0" r="0" t="17420"/>
          <a:stretch/>
        </p:blipFill>
        <p:spPr>
          <a:xfrm>
            <a:off x="3736050" y="1452350"/>
            <a:ext cx="1671900" cy="1592700"/>
          </a:xfrm>
          <a:prstGeom prst="roundRect">
            <a:avLst>
              <a:gd fmla="val 16667" name="adj"/>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7F3F0"/>
        </a:solidFill>
      </p:bgPr>
    </p:bg>
    <p:spTree>
      <p:nvGrpSpPr>
        <p:cNvPr id="770" name="Shape 770"/>
        <p:cNvGrpSpPr/>
        <p:nvPr/>
      </p:nvGrpSpPr>
      <p:grpSpPr>
        <a:xfrm>
          <a:off x="0" y="0"/>
          <a:ext cx="0" cy="0"/>
          <a:chOff x="0" y="0"/>
          <a:chExt cx="0" cy="0"/>
        </a:xfrm>
      </p:grpSpPr>
      <p:pic>
        <p:nvPicPr>
          <p:cNvPr id="771" name="Google Shape;771;p20"/>
          <p:cNvPicPr preferRelativeResize="0"/>
          <p:nvPr/>
        </p:nvPicPr>
        <p:blipFill rotWithShape="1">
          <a:blip r:embed="rId3">
            <a:alphaModFix amt="80000"/>
          </a:blip>
          <a:srcRect b="0" l="0" r="0" t="0"/>
          <a:stretch/>
        </p:blipFill>
        <p:spPr>
          <a:xfrm>
            <a:off x="115349" y="4261248"/>
            <a:ext cx="548700" cy="795676"/>
          </a:xfrm>
          <a:prstGeom prst="rect">
            <a:avLst/>
          </a:prstGeom>
          <a:noFill/>
          <a:ln>
            <a:noFill/>
          </a:ln>
        </p:spPr>
      </p:pic>
      <p:sp>
        <p:nvSpPr>
          <p:cNvPr id="772" name="Google Shape;772;p20"/>
          <p:cNvSpPr txBox="1"/>
          <p:nvPr/>
        </p:nvSpPr>
        <p:spPr>
          <a:xfrm>
            <a:off x="67375" y="219525"/>
            <a:ext cx="3849900" cy="657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200"/>
              <a:buFont typeface="Arial"/>
              <a:buNone/>
            </a:pPr>
            <a:r>
              <a:rPr b="0" i="0" lang="en" sz="2200" u="none" cap="none" strike="noStrike">
                <a:solidFill>
                  <a:srgbClr val="595959"/>
                </a:solidFill>
                <a:latin typeface="Roboto Medium"/>
                <a:ea typeface="Roboto Medium"/>
                <a:cs typeface="Roboto Medium"/>
                <a:sym typeface="Roboto Medium"/>
              </a:rPr>
              <a:t>Mood Feature Engineering </a:t>
            </a:r>
            <a:endParaRPr b="0" i="0" sz="2200" u="none" cap="none" strike="noStrike">
              <a:solidFill>
                <a:srgbClr val="595959"/>
              </a:solidFill>
              <a:latin typeface="Roboto Medium"/>
              <a:ea typeface="Roboto Medium"/>
              <a:cs typeface="Roboto Medium"/>
              <a:sym typeface="Roboto Medium"/>
            </a:endParaRPr>
          </a:p>
        </p:txBody>
      </p:sp>
      <p:sp>
        <p:nvSpPr>
          <p:cNvPr id="773" name="Google Shape;773;p20"/>
          <p:cNvSpPr txBox="1"/>
          <p:nvPr/>
        </p:nvSpPr>
        <p:spPr>
          <a:xfrm>
            <a:off x="6546275" y="1091050"/>
            <a:ext cx="1937100" cy="1205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Hind"/>
                <a:ea typeface="Hind"/>
                <a:cs typeface="Hind"/>
                <a:sym typeface="Hind"/>
              </a:rPr>
              <a:t>Q1 : Happy</a:t>
            </a:r>
            <a:endParaRPr b="0" i="0" sz="1400" u="none" cap="none" strike="noStrike">
              <a:solidFill>
                <a:srgbClr val="000000"/>
              </a:solidFill>
              <a:latin typeface="Hind"/>
              <a:ea typeface="Hind"/>
              <a:cs typeface="Hind"/>
              <a:sym typeface="Hind"/>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Hind"/>
              <a:ea typeface="Hind"/>
              <a:cs typeface="Hind"/>
              <a:sym typeface="Hind"/>
            </a:endParaRPr>
          </a:p>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Hind"/>
                <a:ea typeface="Hind"/>
                <a:cs typeface="Hind"/>
                <a:sym typeface="Hind"/>
              </a:rPr>
              <a:t>High energy, High pleasant feelings (Valence)</a:t>
            </a:r>
            <a:endParaRPr b="0" i="0" sz="1400" u="none" cap="none" strike="noStrike">
              <a:solidFill>
                <a:srgbClr val="000000"/>
              </a:solidFill>
              <a:latin typeface="Hind"/>
              <a:ea typeface="Hind"/>
              <a:cs typeface="Hind"/>
              <a:sym typeface="Hind"/>
            </a:endParaRPr>
          </a:p>
        </p:txBody>
      </p:sp>
      <p:sp>
        <p:nvSpPr>
          <p:cNvPr id="774" name="Google Shape;774;p20"/>
          <p:cNvSpPr/>
          <p:nvPr/>
        </p:nvSpPr>
        <p:spPr>
          <a:xfrm>
            <a:off x="4103274" y="1016850"/>
            <a:ext cx="2321700" cy="1753200"/>
          </a:xfrm>
          <a:prstGeom prst="roundRect">
            <a:avLst>
              <a:gd fmla="val 16667" name="adj"/>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Hind"/>
              <a:ea typeface="Hind"/>
              <a:cs typeface="Hind"/>
              <a:sym typeface="Hind"/>
            </a:endParaRPr>
          </a:p>
        </p:txBody>
      </p:sp>
      <p:sp>
        <p:nvSpPr>
          <p:cNvPr id="775" name="Google Shape;775;p20"/>
          <p:cNvSpPr/>
          <p:nvPr/>
        </p:nvSpPr>
        <p:spPr>
          <a:xfrm>
            <a:off x="4103300" y="2823175"/>
            <a:ext cx="2321700" cy="1753200"/>
          </a:xfrm>
          <a:prstGeom prst="roundRect">
            <a:avLst>
              <a:gd fmla="val 16667" name="adj"/>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Hind"/>
              <a:ea typeface="Hind"/>
              <a:cs typeface="Hind"/>
              <a:sym typeface="Hind"/>
            </a:endParaRPr>
          </a:p>
        </p:txBody>
      </p:sp>
      <p:sp>
        <p:nvSpPr>
          <p:cNvPr id="776" name="Google Shape;776;p20"/>
          <p:cNvSpPr/>
          <p:nvPr/>
        </p:nvSpPr>
        <p:spPr>
          <a:xfrm>
            <a:off x="6495601" y="2823175"/>
            <a:ext cx="2362200" cy="1753200"/>
          </a:xfrm>
          <a:prstGeom prst="roundRect">
            <a:avLst>
              <a:gd fmla="val 16667" name="adj"/>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Hind"/>
              <a:ea typeface="Hind"/>
              <a:cs typeface="Hind"/>
              <a:sym typeface="Hind"/>
            </a:endParaRPr>
          </a:p>
        </p:txBody>
      </p:sp>
      <p:sp>
        <p:nvSpPr>
          <p:cNvPr id="777" name="Google Shape;777;p20"/>
          <p:cNvSpPr/>
          <p:nvPr/>
        </p:nvSpPr>
        <p:spPr>
          <a:xfrm>
            <a:off x="6495600" y="994000"/>
            <a:ext cx="2428200" cy="1753200"/>
          </a:xfrm>
          <a:prstGeom prst="roundRect">
            <a:avLst>
              <a:gd fmla="val 16667" name="adj"/>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Hind"/>
              <a:ea typeface="Hind"/>
              <a:cs typeface="Hind"/>
              <a:sym typeface="Hind"/>
            </a:endParaRPr>
          </a:p>
        </p:txBody>
      </p:sp>
      <p:grpSp>
        <p:nvGrpSpPr>
          <p:cNvPr id="778" name="Google Shape;778;p20"/>
          <p:cNvGrpSpPr/>
          <p:nvPr/>
        </p:nvGrpSpPr>
        <p:grpSpPr>
          <a:xfrm>
            <a:off x="3917378" y="820313"/>
            <a:ext cx="4734221" cy="3897843"/>
            <a:chOff x="3917378" y="820313"/>
            <a:chExt cx="4734221" cy="3897843"/>
          </a:xfrm>
        </p:grpSpPr>
        <p:cxnSp>
          <p:nvCxnSpPr>
            <p:cNvPr id="779" name="Google Shape;779;p20"/>
            <p:cNvCxnSpPr/>
            <p:nvPr/>
          </p:nvCxnSpPr>
          <p:spPr>
            <a:xfrm flipH="1" rot="10800000">
              <a:off x="3917378" y="820313"/>
              <a:ext cx="11107" cy="3892725"/>
            </a:xfrm>
            <a:prstGeom prst="straightConnector1">
              <a:avLst/>
            </a:prstGeom>
            <a:noFill/>
            <a:ln cap="flat" cmpd="sng" w="9525">
              <a:solidFill>
                <a:schemeClr val="dk2"/>
              </a:solidFill>
              <a:prstDash val="solid"/>
              <a:round/>
              <a:headEnd len="sm" w="sm" type="none"/>
              <a:tailEnd len="med" w="med" type="triangle"/>
            </a:ln>
          </p:spPr>
        </p:cxnSp>
        <p:cxnSp>
          <p:nvCxnSpPr>
            <p:cNvPr id="780" name="Google Shape;780;p20"/>
            <p:cNvCxnSpPr/>
            <p:nvPr/>
          </p:nvCxnSpPr>
          <p:spPr>
            <a:xfrm flipH="1" rot="10800000">
              <a:off x="3917378" y="4713037"/>
              <a:ext cx="4734221" cy="5119"/>
            </a:xfrm>
            <a:prstGeom prst="straightConnector1">
              <a:avLst/>
            </a:prstGeom>
            <a:noFill/>
            <a:ln cap="flat" cmpd="sng" w="9525">
              <a:solidFill>
                <a:schemeClr val="dk2"/>
              </a:solidFill>
              <a:prstDash val="solid"/>
              <a:round/>
              <a:headEnd len="sm" w="sm" type="none"/>
              <a:tailEnd len="med" w="med" type="triangle"/>
            </a:ln>
          </p:spPr>
        </p:cxnSp>
      </p:grpSp>
      <p:sp>
        <p:nvSpPr>
          <p:cNvPr id="781" name="Google Shape;781;p20"/>
          <p:cNvSpPr txBox="1"/>
          <p:nvPr/>
        </p:nvSpPr>
        <p:spPr>
          <a:xfrm>
            <a:off x="3917381" y="564100"/>
            <a:ext cx="882131" cy="256228"/>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Hind"/>
                <a:ea typeface="Hind"/>
                <a:cs typeface="Hind"/>
                <a:sym typeface="Hind"/>
              </a:rPr>
              <a:t>Energy</a:t>
            </a:r>
            <a:endParaRPr b="0" i="0" sz="1400" u="none" cap="none" strike="noStrike">
              <a:solidFill>
                <a:srgbClr val="000000"/>
              </a:solidFill>
              <a:latin typeface="Hind"/>
              <a:ea typeface="Hind"/>
              <a:cs typeface="Hind"/>
              <a:sym typeface="Hind"/>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Hind"/>
              <a:ea typeface="Hind"/>
              <a:cs typeface="Hind"/>
              <a:sym typeface="Hind"/>
            </a:endParaRPr>
          </a:p>
        </p:txBody>
      </p:sp>
      <p:sp>
        <p:nvSpPr>
          <p:cNvPr id="782" name="Google Shape;782;p20"/>
          <p:cNvSpPr txBox="1"/>
          <p:nvPr/>
        </p:nvSpPr>
        <p:spPr>
          <a:xfrm>
            <a:off x="6191884" y="4652341"/>
            <a:ext cx="882131" cy="256228"/>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Hind"/>
                <a:ea typeface="Hind"/>
                <a:cs typeface="Hind"/>
                <a:sym typeface="Hind"/>
              </a:rPr>
              <a:t>Valence</a:t>
            </a:r>
            <a:endParaRPr b="0" i="0" sz="1400" u="none" cap="none" strike="noStrike">
              <a:solidFill>
                <a:srgbClr val="000000"/>
              </a:solidFill>
              <a:latin typeface="Hind"/>
              <a:ea typeface="Hind"/>
              <a:cs typeface="Hind"/>
              <a:sym typeface="Hind"/>
            </a:endParaRPr>
          </a:p>
        </p:txBody>
      </p:sp>
      <p:sp>
        <p:nvSpPr>
          <p:cNvPr id="783" name="Google Shape;783;p20"/>
          <p:cNvSpPr/>
          <p:nvPr/>
        </p:nvSpPr>
        <p:spPr>
          <a:xfrm>
            <a:off x="6576150" y="1111050"/>
            <a:ext cx="2218200" cy="795600"/>
          </a:xfrm>
          <a:prstGeom prst="roundRect">
            <a:avLst>
              <a:gd fmla="val 16667" name="adj"/>
            </a:avLst>
          </a:prstGeom>
          <a:solidFill>
            <a:srgbClr val="FFD9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595959"/>
                </a:solidFill>
                <a:latin typeface="Hind"/>
                <a:ea typeface="Hind"/>
                <a:cs typeface="Hind"/>
                <a:sym typeface="Hind"/>
              </a:rPr>
              <a:t>Happy</a:t>
            </a:r>
            <a:endParaRPr b="0" i="0" sz="1400" u="none" cap="none" strike="noStrike">
              <a:solidFill>
                <a:srgbClr val="595959"/>
              </a:solidFill>
              <a:latin typeface="Hind"/>
              <a:ea typeface="Hind"/>
              <a:cs typeface="Hind"/>
              <a:sym typeface="Hind"/>
            </a:endParaRPr>
          </a:p>
        </p:txBody>
      </p:sp>
      <p:sp>
        <p:nvSpPr>
          <p:cNvPr id="784" name="Google Shape;784;p20"/>
          <p:cNvSpPr/>
          <p:nvPr/>
        </p:nvSpPr>
        <p:spPr>
          <a:xfrm>
            <a:off x="6576150" y="1920025"/>
            <a:ext cx="2218200" cy="701400"/>
          </a:xfrm>
          <a:prstGeom prst="roundRect">
            <a:avLst>
              <a:gd fmla="val 16667" name="adj"/>
            </a:avLst>
          </a:prstGeom>
          <a:solidFill>
            <a:srgbClr val="ECD07A"/>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595959"/>
                </a:solidFill>
                <a:latin typeface="Hind"/>
                <a:ea typeface="Hind"/>
                <a:cs typeface="Hind"/>
                <a:sym typeface="Hind"/>
              </a:rPr>
              <a:t>Euphoric</a:t>
            </a:r>
            <a:endParaRPr b="0" i="0" sz="1400" u="none" cap="none" strike="noStrike">
              <a:solidFill>
                <a:srgbClr val="595959"/>
              </a:solidFill>
              <a:latin typeface="Hind"/>
              <a:ea typeface="Hind"/>
              <a:cs typeface="Hind"/>
              <a:sym typeface="Hind"/>
            </a:endParaRPr>
          </a:p>
        </p:txBody>
      </p:sp>
      <p:sp>
        <p:nvSpPr>
          <p:cNvPr id="785" name="Google Shape;785;p20"/>
          <p:cNvSpPr/>
          <p:nvPr/>
        </p:nvSpPr>
        <p:spPr>
          <a:xfrm>
            <a:off x="4220200" y="1111050"/>
            <a:ext cx="2101200" cy="795600"/>
          </a:xfrm>
          <a:prstGeom prst="roundRect">
            <a:avLst>
              <a:gd fmla="val 16667" name="adj"/>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accent6"/>
                </a:solidFill>
                <a:latin typeface="Hind"/>
                <a:ea typeface="Hind"/>
                <a:cs typeface="Hind"/>
                <a:sym typeface="Hind"/>
              </a:rPr>
              <a:t>Tense</a:t>
            </a:r>
            <a:endParaRPr b="0" i="0" sz="1400" u="none" cap="none" strike="noStrike">
              <a:solidFill>
                <a:schemeClr val="accent6"/>
              </a:solidFill>
              <a:latin typeface="Hind"/>
              <a:ea typeface="Hind"/>
              <a:cs typeface="Hind"/>
              <a:sym typeface="Hind"/>
            </a:endParaRPr>
          </a:p>
        </p:txBody>
      </p:sp>
      <p:sp>
        <p:nvSpPr>
          <p:cNvPr id="786" name="Google Shape;786;p20"/>
          <p:cNvSpPr/>
          <p:nvPr/>
        </p:nvSpPr>
        <p:spPr>
          <a:xfrm>
            <a:off x="4220200" y="1937025"/>
            <a:ext cx="2101200" cy="701400"/>
          </a:xfrm>
          <a:prstGeom prst="roundRect">
            <a:avLst>
              <a:gd fmla="val 16667" name="adj"/>
            </a:avLst>
          </a:prstGeom>
          <a:solidFill>
            <a:srgbClr val="DD7E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accent6"/>
                </a:solidFill>
                <a:latin typeface="Hind"/>
                <a:ea typeface="Hind"/>
                <a:cs typeface="Hind"/>
                <a:sym typeface="Hind"/>
              </a:rPr>
              <a:t>Angry</a:t>
            </a:r>
            <a:endParaRPr b="0" i="0" sz="1400" u="none" cap="none" strike="noStrike">
              <a:solidFill>
                <a:schemeClr val="accent6"/>
              </a:solidFill>
              <a:latin typeface="Hind"/>
              <a:ea typeface="Hind"/>
              <a:cs typeface="Hind"/>
              <a:sym typeface="Hind"/>
            </a:endParaRPr>
          </a:p>
        </p:txBody>
      </p:sp>
      <p:sp>
        <p:nvSpPr>
          <p:cNvPr id="787" name="Google Shape;787;p20"/>
          <p:cNvSpPr/>
          <p:nvPr/>
        </p:nvSpPr>
        <p:spPr>
          <a:xfrm>
            <a:off x="4220075" y="2922150"/>
            <a:ext cx="2101200" cy="795600"/>
          </a:xfrm>
          <a:prstGeom prst="roundRect">
            <a:avLst>
              <a:gd fmla="val 16667" name="adj"/>
            </a:avLst>
          </a:prstGeom>
          <a:solidFill>
            <a:srgbClr val="A2C4C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accent6"/>
                </a:solidFill>
                <a:latin typeface="Hind"/>
                <a:ea typeface="Hind"/>
                <a:cs typeface="Hind"/>
                <a:sym typeface="Hind"/>
              </a:rPr>
              <a:t>Depressed</a:t>
            </a:r>
            <a:endParaRPr b="0" i="0" sz="1400" u="none" cap="none" strike="noStrike">
              <a:solidFill>
                <a:schemeClr val="accent6"/>
              </a:solidFill>
              <a:latin typeface="Hind"/>
              <a:ea typeface="Hind"/>
              <a:cs typeface="Hind"/>
              <a:sym typeface="Hind"/>
            </a:endParaRPr>
          </a:p>
        </p:txBody>
      </p:sp>
      <p:sp>
        <p:nvSpPr>
          <p:cNvPr id="788" name="Google Shape;788;p20"/>
          <p:cNvSpPr/>
          <p:nvPr/>
        </p:nvSpPr>
        <p:spPr>
          <a:xfrm>
            <a:off x="4220300" y="3755150"/>
            <a:ext cx="2101200" cy="701400"/>
          </a:xfrm>
          <a:prstGeom prst="roundRect">
            <a:avLst>
              <a:gd fmla="val 16667" name="adj"/>
            </a:avLst>
          </a:prstGeom>
          <a:solidFill>
            <a:srgbClr val="76A5A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595959"/>
                </a:solidFill>
                <a:latin typeface="Hind"/>
                <a:ea typeface="Hind"/>
                <a:cs typeface="Hind"/>
                <a:sym typeface="Hind"/>
              </a:rPr>
              <a:t>Sad</a:t>
            </a:r>
            <a:endParaRPr b="0" i="0" sz="1400" u="none" cap="none" strike="noStrike">
              <a:solidFill>
                <a:srgbClr val="595959"/>
              </a:solidFill>
              <a:latin typeface="Hind"/>
              <a:ea typeface="Hind"/>
              <a:cs typeface="Hind"/>
              <a:sym typeface="Hind"/>
            </a:endParaRPr>
          </a:p>
        </p:txBody>
      </p:sp>
      <p:sp>
        <p:nvSpPr>
          <p:cNvPr id="789" name="Google Shape;789;p20"/>
          <p:cNvSpPr/>
          <p:nvPr/>
        </p:nvSpPr>
        <p:spPr>
          <a:xfrm>
            <a:off x="6579450" y="2922150"/>
            <a:ext cx="2161500" cy="795600"/>
          </a:xfrm>
          <a:prstGeom prst="roundRect">
            <a:avLst>
              <a:gd fmla="val 16667" name="adj"/>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666666"/>
                </a:solidFill>
                <a:latin typeface="Hind"/>
                <a:ea typeface="Hind"/>
                <a:cs typeface="Hind"/>
                <a:sym typeface="Hind"/>
              </a:rPr>
              <a:t>Calm</a:t>
            </a:r>
            <a:endParaRPr b="0" i="0" sz="1400" u="none" cap="none" strike="noStrike">
              <a:solidFill>
                <a:srgbClr val="666666"/>
              </a:solidFill>
              <a:latin typeface="Hind"/>
              <a:ea typeface="Hind"/>
              <a:cs typeface="Hind"/>
              <a:sym typeface="Hind"/>
            </a:endParaRPr>
          </a:p>
        </p:txBody>
      </p:sp>
      <p:sp>
        <p:nvSpPr>
          <p:cNvPr id="790" name="Google Shape;790;p20"/>
          <p:cNvSpPr/>
          <p:nvPr/>
        </p:nvSpPr>
        <p:spPr>
          <a:xfrm>
            <a:off x="6579600" y="3737850"/>
            <a:ext cx="2161500" cy="795600"/>
          </a:xfrm>
          <a:prstGeom prst="roundRect">
            <a:avLst>
              <a:gd fmla="val 16667" name="adj"/>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595959"/>
                </a:solidFill>
                <a:latin typeface="Hind"/>
                <a:ea typeface="Hind"/>
                <a:cs typeface="Hind"/>
                <a:sym typeface="Hind"/>
              </a:rPr>
              <a:t>Relaxed</a:t>
            </a:r>
            <a:endParaRPr b="0" i="0" sz="1400" u="none" cap="none" strike="noStrike">
              <a:solidFill>
                <a:srgbClr val="595959"/>
              </a:solidFill>
              <a:latin typeface="Hind"/>
              <a:ea typeface="Hind"/>
              <a:cs typeface="Hind"/>
              <a:sym typeface="Hind"/>
            </a:endParaRPr>
          </a:p>
        </p:txBody>
      </p:sp>
      <p:sp>
        <p:nvSpPr>
          <p:cNvPr id="791" name="Google Shape;791;p20"/>
          <p:cNvSpPr txBox="1"/>
          <p:nvPr/>
        </p:nvSpPr>
        <p:spPr>
          <a:xfrm>
            <a:off x="316675" y="979725"/>
            <a:ext cx="3505800" cy="3433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595959"/>
                </a:solidFill>
                <a:latin typeface="Roboto"/>
                <a:ea typeface="Roboto"/>
                <a:cs typeface="Roboto"/>
                <a:sym typeface="Roboto"/>
              </a:rPr>
              <a:t>Mood labelling validated using :</a:t>
            </a:r>
            <a:endParaRPr b="0" i="0" sz="1400" u="none" cap="none" strike="noStrike">
              <a:solidFill>
                <a:srgbClr val="595959"/>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Roboto"/>
              <a:ea typeface="Roboto"/>
              <a:cs typeface="Roboto"/>
              <a:sym typeface="Roboto"/>
            </a:endParaRPr>
          </a:p>
          <a:p>
            <a:pPr indent="-317500" lvl="0" marL="457200" marR="0" rtl="0" algn="l">
              <a:lnSpc>
                <a:spcPct val="100000"/>
              </a:lnSpc>
              <a:spcBef>
                <a:spcPts val="0"/>
              </a:spcBef>
              <a:spcAft>
                <a:spcPts val="0"/>
              </a:spcAft>
              <a:buClr>
                <a:srgbClr val="595959"/>
              </a:buClr>
              <a:buSzPts val="1400"/>
              <a:buFont typeface="Roboto"/>
              <a:buChar char="●"/>
            </a:pPr>
            <a:r>
              <a:rPr b="0" i="0" lang="en" sz="1400" u="none" cap="none" strike="noStrike">
                <a:solidFill>
                  <a:srgbClr val="595959"/>
                </a:solidFill>
                <a:latin typeface="Roboto"/>
                <a:ea typeface="Roboto"/>
                <a:cs typeface="Roboto"/>
                <a:sym typeface="Roboto"/>
              </a:rPr>
              <a:t>Modified Russell - Thayer’s model of affect </a:t>
            </a:r>
            <a:endParaRPr b="0" i="0" sz="1400" u="none" cap="none" strike="noStrike">
              <a:solidFill>
                <a:srgbClr val="595959"/>
              </a:solidFill>
              <a:latin typeface="Roboto"/>
              <a:ea typeface="Roboto"/>
              <a:cs typeface="Roboto"/>
              <a:sym typeface="Roboto"/>
            </a:endParaRPr>
          </a:p>
          <a:p>
            <a:pPr indent="-317500" lvl="0" marL="457200" marR="0" rtl="0" algn="l">
              <a:lnSpc>
                <a:spcPct val="100000"/>
              </a:lnSpc>
              <a:spcBef>
                <a:spcPts val="0"/>
              </a:spcBef>
              <a:spcAft>
                <a:spcPts val="0"/>
              </a:spcAft>
              <a:buClr>
                <a:srgbClr val="595959"/>
              </a:buClr>
              <a:buSzPts val="1400"/>
              <a:buFont typeface="Roboto"/>
              <a:buChar char="●"/>
            </a:pPr>
            <a:r>
              <a:rPr b="0" i="0" lang="en" sz="1400" u="none" cap="none" strike="noStrike">
                <a:solidFill>
                  <a:srgbClr val="595959"/>
                </a:solidFill>
                <a:latin typeface="Roboto"/>
                <a:ea typeface="Roboto"/>
                <a:cs typeface="Roboto"/>
                <a:sym typeface="Roboto"/>
              </a:rPr>
              <a:t>Plutchik’s wheel of emotion (color - to mood matching) </a:t>
            </a:r>
            <a:endParaRPr b="0" i="0" sz="1400" u="none" cap="none" strike="noStrike">
              <a:solidFill>
                <a:srgbClr val="595959"/>
              </a:solidFill>
              <a:latin typeface="Roboto"/>
              <a:ea typeface="Roboto"/>
              <a:cs typeface="Roboto"/>
              <a:sym typeface="Roboto"/>
            </a:endParaRPr>
          </a:p>
          <a:p>
            <a:pPr indent="-317500" lvl="0" marL="457200" marR="0" rtl="0" algn="l">
              <a:lnSpc>
                <a:spcPct val="100000"/>
              </a:lnSpc>
              <a:spcBef>
                <a:spcPts val="0"/>
              </a:spcBef>
              <a:spcAft>
                <a:spcPts val="0"/>
              </a:spcAft>
              <a:buClr>
                <a:srgbClr val="595959"/>
              </a:buClr>
              <a:buSzPts val="1400"/>
              <a:buFont typeface="Roboto"/>
              <a:buChar char="●"/>
            </a:pPr>
            <a:r>
              <a:rPr b="0" i="0" lang="en" sz="1400" u="none" cap="none" strike="noStrike">
                <a:solidFill>
                  <a:srgbClr val="595959"/>
                </a:solidFill>
                <a:latin typeface="Roboto"/>
                <a:ea typeface="Roboto"/>
                <a:cs typeface="Roboto"/>
                <a:sym typeface="Roboto"/>
              </a:rPr>
              <a:t>Elbow method </a:t>
            </a:r>
            <a:endParaRPr b="0" i="0" sz="1400" u="none" cap="none" strike="noStrike">
              <a:solidFill>
                <a:srgbClr val="595959"/>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595959"/>
                </a:solidFill>
                <a:latin typeface="Roboto"/>
                <a:ea typeface="Roboto"/>
                <a:cs typeface="Roboto"/>
                <a:sym typeface="Roboto"/>
              </a:rPr>
              <a:t>Eight (8) basic mood categories with umbrella affect terms words defined in the quadrants of the 2-D space</a:t>
            </a:r>
            <a:endParaRPr b="0" i="1" sz="1400" u="none" cap="none" strike="noStrike">
              <a:solidFill>
                <a:srgbClr val="595959"/>
              </a:solidFill>
              <a:latin typeface="Roboto"/>
              <a:ea typeface="Roboto"/>
              <a:cs typeface="Roboto"/>
              <a:sym typeface="Roboto"/>
            </a:endParaRPr>
          </a:p>
          <a:p>
            <a:pPr indent="0" lvl="0" marL="0" marR="0" rtl="0" algn="l">
              <a:lnSpc>
                <a:spcPct val="115000"/>
              </a:lnSpc>
              <a:spcBef>
                <a:spcPts val="0"/>
              </a:spcBef>
              <a:spcAft>
                <a:spcPts val="0"/>
              </a:spcAft>
              <a:buClr>
                <a:srgbClr val="000000"/>
              </a:buClr>
              <a:buSzPts val="1400"/>
              <a:buFont typeface="Arial"/>
              <a:buNone/>
            </a:pPr>
            <a:r>
              <a:t/>
            </a:r>
            <a:endParaRPr b="0" i="0" sz="1400" u="none" cap="none" strike="noStrike">
              <a:solidFill>
                <a:srgbClr val="595959"/>
              </a:solidFill>
              <a:latin typeface="Roboto"/>
              <a:ea typeface="Roboto"/>
              <a:cs typeface="Roboto"/>
              <a:sym typeface="Roboto"/>
            </a:endParaRPr>
          </a:p>
          <a:p>
            <a:pPr indent="0" lvl="0" marL="0" marR="0" rtl="0" algn="l">
              <a:lnSpc>
                <a:spcPct val="115000"/>
              </a:lnSpc>
              <a:spcBef>
                <a:spcPts val="1200"/>
              </a:spcBef>
              <a:spcAft>
                <a:spcPts val="1200"/>
              </a:spcAft>
              <a:buClr>
                <a:srgbClr val="000000"/>
              </a:buClr>
              <a:buSzPts val="1400"/>
              <a:buFont typeface="Arial"/>
              <a:buNone/>
            </a:pPr>
            <a:r>
              <a:t/>
            </a:r>
            <a:endParaRPr b="0" i="0" sz="1400" u="none" cap="none" strike="noStrike">
              <a:solidFill>
                <a:srgbClr val="595959"/>
              </a:solidFill>
              <a:latin typeface="Roboto"/>
              <a:ea typeface="Roboto"/>
              <a:cs typeface="Roboto"/>
              <a:sym typeface="Roboto"/>
            </a:endParaRPr>
          </a:p>
        </p:txBody>
      </p:sp>
      <p:sp>
        <p:nvSpPr>
          <p:cNvPr id="792" name="Google Shape;792;p20"/>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sz="1000">
                <a:solidFill>
                  <a:srgbClr val="595959"/>
                </a:solidFill>
                <a:latin typeface="Arial"/>
                <a:ea typeface="Arial"/>
                <a:cs typeface="Arial"/>
                <a:sym typeface="Arial"/>
              </a:rPr>
              <a:t>‹#›</a:t>
            </a:fld>
            <a:endParaRPr sz="1000">
              <a:solidFill>
                <a:srgbClr val="595959"/>
              </a:solidFill>
              <a:latin typeface="Arial"/>
              <a:ea typeface="Arial"/>
              <a:cs typeface="Arial"/>
              <a:sym typeface="Arial"/>
            </a:endParaRPr>
          </a:p>
        </p:txBody>
      </p:sp>
      <p:sp>
        <p:nvSpPr>
          <p:cNvPr id="793" name="Google Shape;793;p20"/>
          <p:cNvSpPr txBox="1"/>
          <p:nvPr/>
        </p:nvSpPr>
        <p:spPr>
          <a:xfrm>
            <a:off x="790650" y="4910500"/>
            <a:ext cx="7950300" cy="72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500"/>
              <a:buFont typeface="Arial"/>
              <a:buNone/>
            </a:pPr>
            <a:r>
              <a:rPr b="0" i="1" lang="en" sz="500" u="none" cap="none" strike="noStrike">
                <a:solidFill>
                  <a:srgbClr val="595959"/>
                </a:solidFill>
                <a:latin typeface="Roboto Thin"/>
                <a:ea typeface="Roboto Thin"/>
                <a:cs typeface="Roboto Thin"/>
                <a:sym typeface="Roboto Thin"/>
              </a:rPr>
              <a:t>References</a:t>
            </a:r>
            <a:r>
              <a:rPr b="0" i="0" lang="en" sz="500" u="none" cap="none" strike="noStrike">
                <a:solidFill>
                  <a:srgbClr val="595959"/>
                </a:solidFill>
                <a:latin typeface="Roboto Thin"/>
                <a:ea typeface="Roboto Thin"/>
                <a:cs typeface="Roboto Thin"/>
                <a:sym typeface="Roboto Thin"/>
              </a:rPr>
              <a:t>: A Connotative Space for Supporting Movie Affective Recommendation by Benini et al. ; A 12-Point Circumplex Structure of Core Affect by M. Yik, J. Russel &amp; J. Steiger. :Emotion Label Enhancement via Emotion Wheel and Lexicon by Zeng et al. </a:t>
            </a:r>
            <a:endParaRPr b="0" i="0" sz="500" u="none" cap="none" strike="noStrike">
              <a:solidFill>
                <a:srgbClr val="595959"/>
              </a:solidFill>
              <a:latin typeface="Roboto Thin"/>
              <a:ea typeface="Roboto Thin"/>
              <a:cs typeface="Roboto Thin"/>
              <a:sym typeface="Roboto Thin"/>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8" name="Shape 798"/>
        <p:cNvGrpSpPr/>
        <p:nvPr/>
      </p:nvGrpSpPr>
      <p:grpSpPr>
        <a:xfrm>
          <a:off x="0" y="0"/>
          <a:ext cx="0" cy="0"/>
          <a:chOff x="0" y="0"/>
          <a:chExt cx="0" cy="0"/>
        </a:xfrm>
      </p:grpSpPr>
      <p:sp>
        <p:nvSpPr>
          <p:cNvPr id="799" name="Google Shape;799;p21"/>
          <p:cNvSpPr txBox="1"/>
          <p:nvPr/>
        </p:nvSpPr>
        <p:spPr>
          <a:xfrm>
            <a:off x="5339945" y="2857118"/>
            <a:ext cx="294900" cy="253800"/>
          </a:xfrm>
          <a:prstGeom prst="rect">
            <a:avLst/>
          </a:prstGeom>
          <a:noFill/>
          <a:ln>
            <a:noFill/>
          </a:ln>
        </p:spPr>
        <p:txBody>
          <a:bodyPr anchorCtr="0" anchor="ctr"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1200"/>
              <a:buFont typeface="Arial"/>
              <a:buNone/>
            </a:pPr>
            <a:r>
              <a:rPr b="1" i="0" lang="en" sz="1200" u="none" cap="none" strike="noStrike">
                <a:solidFill>
                  <a:schemeClr val="lt1"/>
                </a:solidFill>
                <a:latin typeface="Calibri"/>
                <a:ea typeface="Calibri"/>
                <a:cs typeface="Calibri"/>
                <a:sym typeface="Calibri"/>
              </a:rPr>
              <a:t>03</a:t>
            </a:r>
            <a:endParaRPr b="0" i="0" sz="1100" u="none" cap="none" strike="noStrike">
              <a:solidFill>
                <a:schemeClr val="lt1"/>
              </a:solidFill>
              <a:latin typeface="Arial"/>
              <a:ea typeface="Arial"/>
              <a:cs typeface="Arial"/>
              <a:sym typeface="Arial"/>
            </a:endParaRPr>
          </a:p>
        </p:txBody>
      </p:sp>
      <p:sp>
        <p:nvSpPr>
          <p:cNvPr id="800" name="Google Shape;800;p21"/>
          <p:cNvSpPr txBox="1"/>
          <p:nvPr/>
        </p:nvSpPr>
        <p:spPr>
          <a:xfrm>
            <a:off x="8192371" y="3000758"/>
            <a:ext cx="294900" cy="253800"/>
          </a:xfrm>
          <a:prstGeom prst="rect">
            <a:avLst/>
          </a:prstGeom>
          <a:noFill/>
          <a:ln>
            <a:noFill/>
          </a:ln>
        </p:spPr>
        <p:txBody>
          <a:bodyPr anchorCtr="0" anchor="ctr"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1200"/>
              <a:buFont typeface="Arial"/>
              <a:buNone/>
            </a:pPr>
            <a:r>
              <a:rPr b="1" i="0" lang="en" sz="1200" u="none" cap="none" strike="noStrike">
                <a:solidFill>
                  <a:schemeClr val="lt1"/>
                </a:solidFill>
                <a:latin typeface="Calibri"/>
                <a:ea typeface="Calibri"/>
                <a:cs typeface="Calibri"/>
                <a:sym typeface="Calibri"/>
              </a:rPr>
              <a:t>05</a:t>
            </a:r>
            <a:endParaRPr b="0" i="0" sz="1100" u="none" cap="none" strike="noStrike">
              <a:solidFill>
                <a:srgbClr val="000000"/>
              </a:solidFill>
              <a:latin typeface="Arial"/>
              <a:ea typeface="Arial"/>
              <a:cs typeface="Arial"/>
              <a:sym typeface="Arial"/>
            </a:endParaRPr>
          </a:p>
        </p:txBody>
      </p:sp>
      <p:sp>
        <p:nvSpPr>
          <p:cNvPr id="801" name="Google Shape;801;p21"/>
          <p:cNvSpPr txBox="1"/>
          <p:nvPr/>
        </p:nvSpPr>
        <p:spPr>
          <a:xfrm>
            <a:off x="1292900" y="125200"/>
            <a:ext cx="6441900" cy="657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200"/>
              <a:buFont typeface="Arial"/>
              <a:buNone/>
            </a:pPr>
            <a:r>
              <a:rPr b="0" i="0" lang="en" sz="2200" u="none" cap="none" strike="noStrike">
                <a:solidFill>
                  <a:schemeClr val="dk2"/>
                </a:solidFill>
                <a:latin typeface="Roboto Medium"/>
                <a:ea typeface="Roboto Medium"/>
                <a:cs typeface="Roboto Medium"/>
                <a:sym typeface="Roboto Medium"/>
              </a:rPr>
              <a:t>How does our recommendation system work?</a:t>
            </a:r>
            <a:endParaRPr b="0" i="0" sz="2200" u="none" cap="none" strike="noStrike">
              <a:solidFill>
                <a:schemeClr val="dk2"/>
              </a:solidFill>
              <a:latin typeface="Roboto Medium"/>
              <a:ea typeface="Roboto Medium"/>
              <a:cs typeface="Roboto Medium"/>
              <a:sym typeface="Roboto Medium"/>
            </a:endParaRPr>
          </a:p>
        </p:txBody>
      </p:sp>
      <p:sp>
        <p:nvSpPr>
          <p:cNvPr id="802" name="Google Shape;802;p21"/>
          <p:cNvSpPr txBox="1"/>
          <p:nvPr/>
        </p:nvSpPr>
        <p:spPr>
          <a:xfrm>
            <a:off x="6306000" y="1490600"/>
            <a:ext cx="1320879" cy="705900"/>
          </a:xfrm>
          <a:prstGeom prst="rect">
            <a:avLst/>
          </a:prstGeom>
          <a:noFill/>
          <a:ln>
            <a:noFill/>
          </a:ln>
        </p:spPr>
        <p:txBody>
          <a:bodyPr anchorCtr="0" anchor="t" bIns="34275" lIns="0" spcFirstLastPara="1" rIns="0"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3" name="Google Shape;803;p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804" name="Google Shape;804;p21"/>
          <p:cNvSpPr/>
          <p:nvPr/>
        </p:nvSpPr>
        <p:spPr>
          <a:xfrm>
            <a:off x="6095726" y="1891045"/>
            <a:ext cx="1569713" cy="1851396"/>
          </a:xfrm>
          <a:custGeom>
            <a:rect b="b" l="l" r="r" t="t"/>
            <a:pathLst>
              <a:path extrusionOk="0" h="21497" w="21390">
                <a:moveTo>
                  <a:pt x="20752" y="5157"/>
                </a:moveTo>
                <a:lnTo>
                  <a:pt x="15412" y="621"/>
                </a:lnTo>
                <a:cubicBezTo>
                  <a:pt x="14946" y="229"/>
                  <a:pt x="14282" y="0"/>
                  <a:pt x="13590" y="0"/>
                </a:cubicBezTo>
                <a:lnTo>
                  <a:pt x="0" y="0"/>
                </a:lnTo>
                <a:lnTo>
                  <a:pt x="0" y="12866"/>
                </a:lnTo>
                <a:lnTo>
                  <a:pt x="4690" y="12866"/>
                </a:lnTo>
                <a:cubicBezTo>
                  <a:pt x="5849" y="12866"/>
                  <a:pt x="6781" y="13586"/>
                  <a:pt x="6781" y="14480"/>
                </a:cubicBezTo>
                <a:lnTo>
                  <a:pt x="6781" y="14524"/>
                </a:lnTo>
                <a:cubicBezTo>
                  <a:pt x="6781" y="15167"/>
                  <a:pt x="6286" y="15734"/>
                  <a:pt x="5538" y="15996"/>
                </a:cubicBezTo>
                <a:cubicBezTo>
                  <a:pt x="4196" y="16464"/>
                  <a:pt x="3292" y="17511"/>
                  <a:pt x="3334" y="18721"/>
                </a:cubicBezTo>
                <a:cubicBezTo>
                  <a:pt x="3405" y="20183"/>
                  <a:pt x="4930" y="21393"/>
                  <a:pt x="6823" y="21491"/>
                </a:cubicBezTo>
                <a:cubicBezTo>
                  <a:pt x="8985" y="21600"/>
                  <a:pt x="10793" y="20270"/>
                  <a:pt x="10793" y="18623"/>
                </a:cubicBezTo>
                <a:cubicBezTo>
                  <a:pt x="10793" y="17446"/>
                  <a:pt x="9875" y="16432"/>
                  <a:pt x="8575" y="15996"/>
                </a:cubicBezTo>
                <a:cubicBezTo>
                  <a:pt x="7826" y="15745"/>
                  <a:pt x="7360" y="15156"/>
                  <a:pt x="7360" y="14524"/>
                </a:cubicBezTo>
                <a:lnTo>
                  <a:pt x="7360" y="14480"/>
                </a:lnTo>
                <a:cubicBezTo>
                  <a:pt x="7360" y="13586"/>
                  <a:pt x="8292" y="12866"/>
                  <a:pt x="9451" y="12866"/>
                </a:cubicBezTo>
                <a:lnTo>
                  <a:pt x="13604" y="12866"/>
                </a:lnTo>
                <a:cubicBezTo>
                  <a:pt x="14296" y="12866"/>
                  <a:pt x="14960" y="12637"/>
                  <a:pt x="15427" y="12245"/>
                </a:cubicBezTo>
                <a:lnTo>
                  <a:pt x="20767" y="7709"/>
                </a:lnTo>
                <a:cubicBezTo>
                  <a:pt x="21600" y="6978"/>
                  <a:pt x="21600" y="5877"/>
                  <a:pt x="20752" y="5157"/>
                </a:cubicBezTo>
                <a:close/>
              </a:path>
            </a:pathLst>
          </a:custGeom>
          <a:solidFill>
            <a:srgbClr val="A2B969"/>
          </a:solidFill>
          <a:ln>
            <a:noFill/>
          </a:ln>
        </p:spPr>
        <p:txBody>
          <a:bodyPr anchorCtr="0" anchor="ctr" bIns="38100" lIns="38100" spcFirstLastPara="1" rIns="38100" wrap="square" tIns="381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pic>
        <p:nvPicPr>
          <p:cNvPr id="805" name="Google Shape;805;p21"/>
          <p:cNvPicPr preferRelativeResize="0"/>
          <p:nvPr/>
        </p:nvPicPr>
        <p:blipFill rotWithShape="1">
          <a:blip r:embed="rId3">
            <a:alphaModFix/>
          </a:blip>
          <a:srcRect b="0" l="0" r="0" t="0"/>
          <a:stretch/>
        </p:blipFill>
        <p:spPr>
          <a:xfrm flipH="1" rot="10800000">
            <a:off x="8389550" y="-539713"/>
            <a:ext cx="2065051" cy="1874376"/>
          </a:xfrm>
          <a:prstGeom prst="rect">
            <a:avLst/>
          </a:prstGeom>
          <a:noFill/>
          <a:ln>
            <a:noFill/>
          </a:ln>
        </p:spPr>
      </p:pic>
      <p:pic>
        <p:nvPicPr>
          <p:cNvPr id="806" name="Google Shape;806;p21"/>
          <p:cNvPicPr preferRelativeResize="0"/>
          <p:nvPr/>
        </p:nvPicPr>
        <p:blipFill rotWithShape="1">
          <a:blip r:embed="rId4">
            <a:alphaModFix amt="80000"/>
          </a:blip>
          <a:srcRect b="0" l="0" r="0" t="0"/>
          <a:stretch/>
        </p:blipFill>
        <p:spPr>
          <a:xfrm>
            <a:off x="115349" y="4261248"/>
            <a:ext cx="548700" cy="795676"/>
          </a:xfrm>
          <a:prstGeom prst="rect">
            <a:avLst/>
          </a:prstGeom>
          <a:noFill/>
          <a:ln>
            <a:noFill/>
          </a:ln>
        </p:spPr>
      </p:pic>
      <p:grpSp>
        <p:nvGrpSpPr>
          <p:cNvPr id="807" name="Google Shape;807;p21"/>
          <p:cNvGrpSpPr/>
          <p:nvPr/>
        </p:nvGrpSpPr>
        <p:grpSpPr>
          <a:xfrm>
            <a:off x="115350" y="1673275"/>
            <a:ext cx="8507050" cy="2676916"/>
            <a:chOff x="115350" y="1673275"/>
            <a:chExt cx="8507050" cy="2676916"/>
          </a:xfrm>
        </p:grpSpPr>
        <p:sp>
          <p:nvSpPr>
            <p:cNvPr id="808" name="Google Shape;808;p21"/>
            <p:cNvSpPr/>
            <p:nvPr/>
          </p:nvSpPr>
          <p:spPr>
            <a:xfrm>
              <a:off x="5981688" y="3318383"/>
              <a:ext cx="234302" cy="359174"/>
            </a:xfrm>
            <a:custGeom>
              <a:rect b="b" l="l" r="r" t="t"/>
              <a:pathLst>
                <a:path extrusionOk="0" h="21404" w="20951">
                  <a:moveTo>
                    <a:pt x="3291" y="21404"/>
                  </a:moveTo>
                  <a:cubicBezTo>
                    <a:pt x="2457" y="21404"/>
                    <a:pt x="1623" y="21236"/>
                    <a:pt x="974" y="20844"/>
                  </a:cubicBezTo>
                  <a:cubicBezTo>
                    <a:pt x="-324" y="20061"/>
                    <a:pt x="-324" y="18830"/>
                    <a:pt x="974" y="18102"/>
                  </a:cubicBezTo>
                  <a:lnTo>
                    <a:pt x="13211" y="10716"/>
                  </a:lnTo>
                  <a:lnTo>
                    <a:pt x="974" y="3329"/>
                  </a:lnTo>
                  <a:cubicBezTo>
                    <a:pt x="-324" y="2546"/>
                    <a:pt x="-324" y="1315"/>
                    <a:pt x="974" y="587"/>
                  </a:cubicBezTo>
                  <a:cubicBezTo>
                    <a:pt x="2272" y="-196"/>
                    <a:pt x="4311" y="-196"/>
                    <a:pt x="5516" y="587"/>
                  </a:cubicBezTo>
                  <a:lnTo>
                    <a:pt x="19978" y="9317"/>
                  </a:lnTo>
                  <a:cubicBezTo>
                    <a:pt x="21276" y="10100"/>
                    <a:pt x="21276" y="11332"/>
                    <a:pt x="19978" y="12059"/>
                  </a:cubicBezTo>
                  <a:lnTo>
                    <a:pt x="5516" y="20789"/>
                  </a:lnTo>
                  <a:cubicBezTo>
                    <a:pt x="4960" y="21236"/>
                    <a:pt x="4126" y="21404"/>
                    <a:pt x="3291" y="21404"/>
                  </a:cubicBezTo>
                  <a:close/>
                </a:path>
              </a:pathLst>
            </a:custGeom>
            <a:solidFill>
              <a:srgbClr val="D8D8D8"/>
            </a:solidFill>
            <a:ln>
              <a:noFill/>
            </a:ln>
          </p:spPr>
          <p:txBody>
            <a:bodyPr anchorCtr="0" anchor="ctr" bIns="38100" lIns="38100" spcFirstLastPara="1" rIns="38100" wrap="square" tIns="381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809" name="Google Shape;809;p21"/>
            <p:cNvGrpSpPr/>
            <p:nvPr/>
          </p:nvGrpSpPr>
          <p:grpSpPr>
            <a:xfrm>
              <a:off x="115350" y="1673275"/>
              <a:ext cx="8507050" cy="2676916"/>
              <a:chOff x="115350" y="1673275"/>
              <a:chExt cx="8507050" cy="2676916"/>
            </a:xfrm>
          </p:grpSpPr>
          <p:sp>
            <p:nvSpPr>
              <p:cNvPr id="810" name="Google Shape;810;p21"/>
              <p:cNvSpPr/>
              <p:nvPr/>
            </p:nvSpPr>
            <p:spPr>
              <a:xfrm>
                <a:off x="2664245" y="3318383"/>
                <a:ext cx="234302" cy="359174"/>
              </a:xfrm>
              <a:custGeom>
                <a:rect b="b" l="l" r="r" t="t"/>
                <a:pathLst>
                  <a:path extrusionOk="0" h="21404" w="20951">
                    <a:moveTo>
                      <a:pt x="3291" y="21404"/>
                    </a:moveTo>
                    <a:cubicBezTo>
                      <a:pt x="2457" y="21404"/>
                      <a:pt x="1623" y="21236"/>
                      <a:pt x="974" y="20844"/>
                    </a:cubicBezTo>
                    <a:cubicBezTo>
                      <a:pt x="-324" y="20061"/>
                      <a:pt x="-324" y="18830"/>
                      <a:pt x="974" y="18102"/>
                    </a:cubicBezTo>
                    <a:lnTo>
                      <a:pt x="13211" y="10716"/>
                    </a:lnTo>
                    <a:lnTo>
                      <a:pt x="974" y="3329"/>
                    </a:lnTo>
                    <a:cubicBezTo>
                      <a:pt x="-324" y="2546"/>
                      <a:pt x="-324" y="1315"/>
                      <a:pt x="974" y="587"/>
                    </a:cubicBezTo>
                    <a:cubicBezTo>
                      <a:pt x="2272" y="-196"/>
                      <a:pt x="4311" y="-196"/>
                      <a:pt x="5516" y="587"/>
                    </a:cubicBezTo>
                    <a:lnTo>
                      <a:pt x="19978" y="9317"/>
                    </a:lnTo>
                    <a:cubicBezTo>
                      <a:pt x="21276" y="10100"/>
                      <a:pt x="21276" y="11332"/>
                      <a:pt x="19978" y="12059"/>
                    </a:cubicBezTo>
                    <a:lnTo>
                      <a:pt x="5609" y="20844"/>
                    </a:lnTo>
                    <a:cubicBezTo>
                      <a:pt x="4960" y="21236"/>
                      <a:pt x="4126" y="21404"/>
                      <a:pt x="3291" y="21404"/>
                    </a:cubicBezTo>
                    <a:close/>
                  </a:path>
                </a:pathLst>
              </a:custGeom>
              <a:solidFill>
                <a:srgbClr val="7F7F7F"/>
              </a:solidFill>
              <a:ln>
                <a:noFill/>
              </a:ln>
            </p:spPr>
            <p:txBody>
              <a:bodyPr anchorCtr="0" anchor="ctr" bIns="38100" lIns="38100" spcFirstLastPara="1" rIns="38100" wrap="square" tIns="381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11" name="Google Shape;811;p21"/>
              <p:cNvSpPr/>
              <p:nvPr/>
            </p:nvSpPr>
            <p:spPr>
              <a:xfrm>
                <a:off x="3763148" y="3318383"/>
                <a:ext cx="234302" cy="359174"/>
              </a:xfrm>
              <a:custGeom>
                <a:rect b="b" l="l" r="r" t="t"/>
                <a:pathLst>
                  <a:path extrusionOk="0" h="21404" w="20951">
                    <a:moveTo>
                      <a:pt x="3291" y="21404"/>
                    </a:moveTo>
                    <a:cubicBezTo>
                      <a:pt x="2457" y="21404"/>
                      <a:pt x="1623" y="21236"/>
                      <a:pt x="974" y="20844"/>
                    </a:cubicBezTo>
                    <a:cubicBezTo>
                      <a:pt x="-324" y="20061"/>
                      <a:pt x="-324" y="18830"/>
                      <a:pt x="974" y="18102"/>
                    </a:cubicBezTo>
                    <a:lnTo>
                      <a:pt x="13211" y="10716"/>
                    </a:lnTo>
                    <a:lnTo>
                      <a:pt x="974" y="3329"/>
                    </a:lnTo>
                    <a:cubicBezTo>
                      <a:pt x="-324" y="2546"/>
                      <a:pt x="-324" y="1315"/>
                      <a:pt x="974" y="587"/>
                    </a:cubicBezTo>
                    <a:cubicBezTo>
                      <a:pt x="2272" y="-196"/>
                      <a:pt x="4311" y="-196"/>
                      <a:pt x="5516" y="587"/>
                    </a:cubicBezTo>
                    <a:lnTo>
                      <a:pt x="19978" y="9317"/>
                    </a:lnTo>
                    <a:cubicBezTo>
                      <a:pt x="21276" y="10100"/>
                      <a:pt x="21276" y="11332"/>
                      <a:pt x="19978" y="12059"/>
                    </a:cubicBezTo>
                    <a:lnTo>
                      <a:pt x="5516" y="20789"/>
                    </a:lnTo>
                    <a:cubicBezTo>
                      <a:pt x="4960" y="21236"/>
                      <a:pt x="4126" y="21404"/>
                      <a:pt x="3291" y="21404"/>
                    </a:cubicBezTo>
                    <a:close/>
                  </a:path>
                </a:pathLst>
              </a:custGeom>
              <a:solidFill>
                <a:srgbClr val="D8D8D8"/>
              </a:solidFill>
              <a:ln>
                <a:noFill/>
              </a:ln>
            </p:spPr>
            <p:txBody>
              <a:bodyPr anchorCtr="0" anchor="ctr" bIns="38100" lIns="38100" spcFirstLastPara="1" rIns="38100" wrap="square" tIns="381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812" name="Google Shape;812;p21"/>
              <p:cNvGrpSpPr/>
              <p:nvPr/>
            </p:nvGrpSpPr>
            <p:grpSpPr>
              <a:xfrm>
                <a:off x="115350" y="1673275"/>
                <a:ext cx="8507050" cy="2676916"/>
                <a:chOff x="115350" y="1673275"/>
                <a:chExt cx="8507050" cy="2676916"/>
              </a:xfrm>
            </p:grpSpPr>
            <p:sp>
              <p:nvSpPr>
                <p:cNvPr id="813" name="Google Shape;813;p21"/>
                <p:cNvSpPr/>
                <p:nvPr/>
              </p:nvSpPr>
              <p:spPr>
                <a:xfrm>
                  <a:off x="4862051" y="3318383"/>
                  <a:ext cx="234302" cy="359174"/>
                </a:xfrm>
                <a:custGeom>
                  <a:rect b="b" l="l" r="r" t="t"/>
                  <a:pathLst>
                    <a:path extrusionOk="0" h="21404" w="20951">
                      <a:moveTo>
                        <a:pt x="3291" y="21404"/>
                      </a:moveTo>
                      <a:cubicBezTo>
                        <a:pt x="2457" y="21404"/>
                        <a:pt x="1623" y="21236"/>
                        <a:pt x="974" y="20844"/>
                      </a:cubicBezTo>
                      <a:cubicBezTo>
                        <a:pt x="-324" y="20061"/>
                        <a:pt x="-324" y="18830"/>
                        <a:pt x="974" y="18102"/>
                      </a:cubicBezTo>
                      <a:lnTo>
                        <a:pt x="13211" y="10716"/>
                      </a:lnTo>
                      <a:lnTo>
                        <a:pt x="974" y="3329"/>
                      </a:lnTo>
                      <a:cubicBezTo>
                        <a:pt x="-324" y="2546"/>
                        <a:pt x="-324" y="1315"/>
                        <a:pt x="974" y="587"/>
                      </a:cubicBezTo>
                      <a:cubicBezTo>
                        <a:pt x="2272" y="-196"/>
                        <a:pt x="4311" y="-196"/>
                        <a:pt x="5516" y="587"/>
                      </a:cubicBezTo>
                      <a:lnTo>
                        <a:pt x="19978" y="9317"/>
                      </a:lnTo>
                      <a:cubicBezTo>
                        <a:pt x="21276" y="10100"/>
                        <a:pt x="21276" y="11332"/>
                        <a:pt x="19978" y="12059"/>
                      </a:cubicBezTo>
                      <a:lnTo>
                        <a:pt x="5516" y="20789"/>
                      </a:lnTo>
                      <a:cubicBezTo>
                        <a:pt x="4960" y="21236"/>
                        <a:pt x="4126" y="21404"/>
                        <a:pt x="3291" y="21404"/>
                      </a:cubicBezTo>
                      <a:close/>
                    </a:path>
                  </a:pathLst>
                </a:custGeom>
                <a:solidFill>
                  <a:srgbClr val="7F7F7F"/>
                </a:solidFill>
                <a:ln>
                  <a:noFill/>
                </a:ln>
              </p:spPr>
              <p:txBody>
                <a:bodyPr anchorCtr="0" anchor="ctr" bIns="38100" lIns="38100" spcFirstLastPara="1" rIns="38100" wrap="square" tIns="381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814" name="Google Shape;814;p21"/>
                <p:cNvGrpSpPr/>
                <p:nvPr/>
              </p:nvGrpSpPr>
              <p:grpSpPr>
                <a:xfrm>
                  <a:off x="115350" y="1673275"/>
                  <a:ext cx="8507050" cy="2676916"/>
                  <a:chOff x="115350" y="1673275"/>
                  <a:chExt cx="8507050" cy="2676916"/>
                </a:xfrm>
              </p:grpSpPr>
              <p:grpSp>
                <p:nvGrpSpPr>
                  <p:cNvPr id="815" name="Google Shape;815;p21"/>
                  <p:cNvGrpSpPr/>
                  <p:nvPr/>
                </p:nvGrpSpPr>
                <p:grpSpPr>
                  <a:xfrm>
                    <a:off x="3897919" y="1891046"/>
                    <a:ext cx="1226279" cy="2459145"/>
                    <a:chOff x="3897919" y="1891046"/>
                    <a:chExt cx="1226279" cy="2459145"/>
                  </a:xfrm>
                </p:grpSpPr>
                <p:sp>
                  <p:nvSpPr>
                    <p:cNvPr id="816" name="Google Shape;816;p21"/>
                    <p:cNvSpPr/>
                    <p:nvPr/>
                  </p:nvSpPr>
                  <p:spPr>
                    <a:xfrm>
                      <a:off x="3897919" y="1891046"/>
                      <a:ext cx="1077144" cy="1852310"/>
                    </a:xfrm>
                    <a:custGeom>
                      <a:rect b="b" l="l" r="r" t="t"/>
                      <a:pathLst>
                        <a:path extrusionOk="0" h="21497" w="21600">
                          <a:moveTo>
                            <a:pt x="21600" y="12860"/>
                          </a:moveTo>
                          <a:lnTo>
                            <a:pt x="21600" y="0"/>
                          </a:lnTo>
                          <a:lnTo>
                            <a:pt x="0" y="0"/>
                          </a:lnTo>
                          <a:lnTo>
                            <a:pt x="0" y="12860"/>
                          </a:lnTo>
                          <a:lnTo>
                            <a:pt x="7297" y="12860"/>
                          </a:lnTo>
                          <a:cubicBezTo>
                            <a:pt x="9002" y="12860"/>
                            <a:pt x="10374" y="13579"/>
                            <a:pt x="10374" y="14473"/>
                          </a:cubicBezTo>
                          <a:lnTo>
                            <a:pt x="10374" y="14473"/>
                          </a:lnTo>
                          <a:cubicBezTo>
                            <a:pt x="10374" y="15127"/>
                            <a:pt x="9605" y="15715"/>
                            <a:pt x="8461" y="15966"/>
                          </a:cubicBezTo>
                          <a:cubicBezTo>
                            <a:pt x="6382" y="16423"/>
                            <a:pt x="4948" y="17546"/>
                            <a:pt x="5114" y="18832"/>
                          </a:cubicBezTo>
                          <a:cubicBezTo>
                            <a:pt x="5301" y="20249"/>
                            <a:pt x="7526" y="21404"/>
                            <a:pt x="10228" y="21491"/>
                          </a:cubicBezTo>
                          <a:cubicBezTo>
                            <a:pt x="13409" y="21600"/>
                            <a:pt x="16070" y="20270"/>
                            <a:pt x="16070" y="18625"/>
                          </a:cubicBezTo>
                          <a:cubicBezTo>
                            <a:pt x="16070" y="17481"/>
                            <a:pt x="14781" y="16489"/>
                            <a:pt x="12931" y="16020"/>
                          </a:cubicBezTo>
                          <a:cubicBezTo>
                            <a:pt x="11871" y="15759"/>
                            <a:pt x="11205" y="15181"/>
                            <a:pt x="11205" y="14571"/>
                          </a:cubicBezTo>
                          <a:lnTo>
                            <a:pt x="11205" y="14473"/>
                          </a:lnTo>
                          <a:cubicBezTo>
                            <a:pt x="11205" y="13579"/>
                            <a:pt x="12577" y="12860"/>
                            <a:pt x="14282" y="12860"/>
                          </a:cubicBezTo>
                          <a:lnTo>
                            <a:pt x="21600" y="12860"/>
                          </a:lnTo>
                          <a:close/>
                        </a:path>
                      </a:pathLst>
                    </a:custGeom>
                    <a:solidFill>
                      <a:srgbClr val="E3CFBF"/>
                    </a:solidFill>
                    <a:ln>
                      <a:noFill/>
                    </a:ln>
                  </p:spPr>
                  <p:txBody>
                    <a:bodyPr anchorCtr="0" anchor="ctr" bIns="38100" lIns="38100" spcFirstLastPara="1" rIns="38100" wrap="square" tIns="381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17" name="Google Shape;817;p21"/>
                    <p:cNvSpPr txBox="1"/>
                    <p:nvPr/>
                  </p:nvSpPr>
                  <p:spPr>
                    <a:xfrm>
                      <a:off x="3999772" y="3826918"/>
                      <a:ext cx="873523" cy="523273"/>
                    </a:xfrm>
                    <a:prstGeom prst="rect">
                      <a:avLst/>
                    </a:prstGeom>
                    <a:noFill/>
                    <a:ln>
                      <a:noFill/>
                    </a:ln>
                  </p:spPr>
                  <p:txBody>
                    <a:bodyPr anchorCtr="0" anchor="ctr" bIns="45700" lIns="0" spcFirstLastPara="1" rIns="0"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3A5C84"/>
                          </a:solidFill>
                          <a:latin typeface="Calibri"/>
                          <a:ea typeface="Calibri"/>
                          <a:cs typeface="Calibri"/>
                          <a:sym typeface="Calibri"/>
                        </a:rPr>
                        <a:t>Clustering</a:t>
                      </a:r>
                      <a:endParaRPr b="1" i="0" sz="2000" u="none" cap="none" strike="noStrike">
                        <a:solidFill>
                          <a:srgbClr val="7D9445"/>
                        </a:solidFill>
                        <a:latin typeface="Calibri"/>
                        <a:ea typeface="Calibri"/>
                        <a:cs typeface="Calibri"/>
                        <a:sym typeface="Calibri"/>
                      </a:endParaRPr>
                    </a:p>
                  </p:txBody>
                </p:sp>
                <p:sp>
                  <p:nvSpPr>
                    <p:cNvPr id="818" name="Google Shape;818;p21"/>
                    <p:cNvSpPr txBox="1"/>
                    <p:nvPr/>
                  </p:nvSpPr>
                  <p:spPr>
                    <a:xfrm>
                      <a:off x="3936198" y="2041585"/>
                      <a:ext cx="1188000" cy="769500"/>
                    </a:xfrm>
                    <a:prstGeom prst="rect">
                      <a:avLst/>
                    </a:prstGeom>
                    <a:noFill/>
                    <a:ln>
                      <a:noFill/>
                    </a:ln>
                  </p:spPr>
                  <p:txBody>
                    <a:bodyPr anchorCtr="0" anchor="ctr" bIns="45700" lIns="0" spcFirstLastPara="1" rIns="0" wrap="square" tIns="45700">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595959"/>
                          </a:solidFill>
                          <a:latin typeface="Calibri"/>
                          <a:ea typeface="Calibri"/>
                          <a:cs typeface="Calibri"/>
                          <a:sym typeface="Calibri"/>
                        </a:rPr>
                        <a:t>Get mood-genre clusters of tracks </a:t>
                      </a:r>
                      <a:endParaRPr b="0" i="0" sz="1100" u="none" cap="none" strike="noStrike">
                        <a:solidFill>
                          <a:srgbClr val="595959"/>
                        </a:solidFill>
                        <a:latin typeface="Calibri"/>
                        <a:ea typeface="Calibri"/>
                        <a:cs typeface="Calibri"/>
                        <a:sym typeface="Calibri"/>
                      </a:endParaRPr>
                    </a:p>
                  </p:txBody>
                </p:sp>
                <p:grpSp>
                  <p:nvGrpSpPr>
                    <p:cNvPr id="819" name="Google Shape;819;p21"/>
                    <p:cNvGrpSpPr/>
                    <p:nvPr/>
                  </p:nvGrpSpPr>
                  <p:grpSpPr>
                    <a:xfrm>
                      <a:off x="4196135" y="3313418"/>
                      <a:ext cx="462976" cy="401949"/>
                      <a:chOff x="3039520" y="1957961"/>
                      <a:chExt cx="1473974" cy="1268778"/>
                    </a:xfrm>
                  </p:grpSpPr>
                  <p:pic>
                    <p:nvPicPr>
                      <p:cNvPr id="820" name="Google Shape;820;p21"/>
                      <p:cNvPicPr preferRelativeResize="0"/>
                      <p:nvPr/>
                    </p:nvPicPr>
                    <p:blipFill rotWithShape="1">
                      <a:blip r:embed="rId5">
                        <a:alphaModFix/>
                      </a:blip>
                      <a:srcRect b="0" l="0" r="0" t="0"/>
                      <a:stretch/>
                    </p:blipFill>
                    <p:spPr>
                      <a:xfrm rot="-336646">
                        <a:off x="3569076" y="1989686"/>
                        <a:ext cx="678137" cy="595010"/>
                      </a:xfrm>
                      <a:prstGeom prst="rect">
                        <a:avLst/>
                      </a:prstGeom>
                      <a:noFill/>
                      <a:ln>
                        <a:noFill/>
                      </a:ln>
                    </p:spPr>
                  </p:pic>
                  <p:pic>
                    <p:nvPicPr>
                      <p:cNvPr id="821" name="Google Shape;821;p21"/>
                      <p:cNvPicPr preferRelativeResize="0"/>
                      <p:nvPr/>
                    </p:nvPicPr>
                    <p:blipFill rotWithShape="1">
                      <a:blip r:embed="rId5">
                        <a:alphaModFix/>
                      </a:blip>
                      <a:srcRect b="0" l="0" r="0" t="0"/>
                      <a:stretch/>
                    </p:blipFill>
                    <p:spPr>
                      <a:xfrm rot="-623913">
                        <a:off x="3087913" y="2371271"/>
                        <a:ext cx="675755" cy="597715"/>
                      </a:xfrm>
                      <a:prstGeom prst="rect">
                        <a:avLst/>
                      </a:prstGeom>
                      <a:noFill/>
                      <a:ln>
                        <a:noFill/>
                      </a:ln>
                    </p:spPr>
                  </p:pic>
                  <p:pic>
                    <p:nvPicPr>
                      <p:cNvPr id="822" name="Google Shape;822;p21"/>
                      <p:cNvPicPr preferRelativeResize="0"/>
                      <p:nvPr/>
                    </p:nvPicPr>
                    <p:blipFill rotWithShape="1">
                      <a:blip r:embed="rId5">
                        <a:alphaModFix/>
                      </a:blip>
                      <a:srcRect b="0" l="0" r="0" t="0"/>
                      <a:stretch/>
                    </p:blipFill>
                    <p:spPr>
                      <a:xfrm rot="2231616">
                        <a:off x="3797061" y="2516955"/>
                        <a:ext cx="599561" cy="588405"/>
                      </a:xfrm>
                      <a:prstGeom prst="rect">
                        <a:avLst/>
                      </a:prstGeom>
                      <a:noFill/>
                      <a:ln>
                        <a:noFill/>
                      </a:ln>
                    </p:spPr>
                  </p:pic>
                </p:grpSp>
              </p:grpSp>
              <p:grpSp>
                <p:nvGrpSpPr>
                  <p:cNvPr id="823" name="Google Shape;823;p21"/>
                  <p:cNvGrpSpPr/>
                  <p:nvPr/>
                </p:nvGrpSpPr>
                <p:grpSpPr>
                  <a:xfrm>
                    <a:off x="6145773" y="1824788"/>
                    <a:ext cx="2476627" cy="2525403"/>
                    <a:chOff x="6145773" y="1824788"/>
                    <a:chExt cx="2476627" cy="2525403"/>
                  </a:xfrm>
                </p:grpSpPr>
                <p:sp>
                  <p:nvSpPr>
                    <p:cNvPr id="824" name="Google Shape;824;p21"/>
                    <p:cNvSpPr txBox="1"/>
                    <p:nvPr/>
                  </p:nvSpPr>
                  <p:spPr>
                    <a:xfrm>
                      <a:off x="6145773" y="2073385"/>
                      <a:ext cx="1188000" cy="769500"/>
                    </a:xfrm>
                    <a:prstGeom prst="rect">
                      <a:avLst/>
                    </a:prstGeom>
                    <a:noFill/>
                    <a:ln>
                      <a:noFill/>
                    </a:ln>
                  </p:spPr>
                  <p:txBody>
                    <a:bodyPr anchorCtr="0" anchor="ctr" bIns="45700" lIns="0" spcFirstLastPara="1" rIns="0"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0" i="0" lang="en" sz="1100" u="none" cap="none" strike="noStrike">
                          <a:solidFill>
                            <a:srgbClr val="595959"/>
                          </a:solidFill>
                          <a:latin typeface="Calibri"/>
                          <a:ea typeface="Calibri"/>
                          <a:cs typeface="Calibri"/>
                          <a:sym typeface="Calibri"/>
                        </a:rPr>
                        <a:t>N moosic  tracks recommendations </a:t>
                      </a:r>
                      <a:endParaRPr b="0" i="0" sz="1100" u="none" cap="none" strike="noStrike">
                        <a:solidFill>
                          <a:srgbClr val="595959"/>
                        </a:solidFill>
                        <a:latin typeface="Calibri"/>
                        <a:ea typeface="Calibri"/>
                        <a:cs typeface="Calibri"/>
                        <a:sym typeface="Calibri"/>
                      </a:endParaRPr>
                    </a:p>
                  </p:txBody>
                </p:sp>
                <p:sp>
                  <p:nvSpPr>
                    <p:cNvPr id="825" name="Google Shape;825;p21"/>
                    <p:cNvSpPr txBox="1"/>
                    <p:nvPr/>
                  </p:nvSpPr>
                  <p:spPr>
                    <a:xfrm>
                      <a:off x="6184949" y="3826918"/>
                      <a:ext cx="873523" cy="523273"/>
                    </a:xfrm>
                    <a:prstGeom prst="rect">
                      <a:avLst/>
                    </a:prstGeom>
                    <a:noFill/>
                    <a:ln>
                      <a:noFill/>
                    </a:ln>
                  </p:spPr>
                  <p:txBody>
                    <a:bodyPr anchorCtr="0" anchor="ctr" bIns="45700" lIns="0" spcFirstLastPara="1" rIns="0"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3A5C84"/>
                          </a:solidFill>
                          <a:latin typeface="Calibri"/>
                          <a:ea typeface="Calibri"/>
                          <a:cs typeface="Calibri"/>
                          <a:sym typeface="Calibri"/>
                        </a:rPr>
                        <a:t>Moosic Playlist</a:t>
                      </a:r>
                      <a:endParaRPr b="1" i="0" sz="2000" u="none" cap="none" strike="noStrike">
                        <a:solidFill>
                          <a:srgbClr val="C13018"/>
                        </a:solidFill>
                        <a:latin typeface="Calibri"/>
                        <a:ea typeface="Calibri"/>
                        <a:cs typeface="Calibri"/>
                        <a:sym typeface="Calibri"/>
                      </a:endParaRPr>
                    </a:p>
                  </p:txBody>
                </p:sp>
                <p:pic>
                  <p:nvPicPr>
                    <p:cNvPr id="826" name="Google Shape;826;p21"/>
                    <p:cNvPicPr preferRelativeResize="0"/>
                    <p:nvPr/>
                  </p:nvPicPr>
                  <p:blipFill rotWithShape="1">
                    <a:blip r:embed="rId6">
                      <a:alphaModFix amt="51000"/>
                    </a:blip>
                    <a:srcRect b="16436" l="0" r="0" t="0"/>
                    <a:stretch/>
                  </p:blipFill>
                  <p:spPr>
                    <a:xfrm>
                      <a:off x="6394400" y="3313700"/>
                      <a:ext cx="477199" cy="393600"/>
                    </a:xfrm>
                    <a:prstGeom prst="rect">
                      <a:avLst/>
                    </a:prstGeom>
                    <a:noFill/>
                    <a:ln>
                      <a:noFill/>
                    </a:ln>
                  </p:spPr>
                </p:pic>
                <p:pic>
                  <p:nvPicPr>
                    <p:cNvPr id="827" name="Google Shape;827;p21"/>
                    <p:cNvPicPr preferRelativeResize="0"/>
                    <p:nvPr/>
                  </p:nvPicPr>
                  <p:blipFill rotWithShape="1">
                    <a:blip r:embed="rId4">
                      <a:alphaModFix amt="80000"/>
                    </a:blip>
                    <a:srcRect b="0" l="0" r="0" t="0"/>
                    <a:stretch/>
                  </p:blipFill>
                  <p:spPr>
                    <a:xfrm>
                      <a:off x="7748875" y="1824788"/>
                      <a:ext cx="873525" cy="1266678"/>
                    </a:xfrm>
                    <a:prstGeom prst="rect">
                      <a:avLst/>
                    </a:prstGeom>
                    <a:noFill/>
                    <a:ln>
                      <a:noFill/>
                    </a:ln>
                  </p:spPr>
                </p:pic>
              </p:grpSp>
              <p:grpSp>
                <p:nvGrpSpPr>
                  <p:cNvPr id="828" name="Google Shape;828;p21"/>
                  <p:cNvGrpSpPr/>
                  <p:nvPr/>
                </p:nvGrpSpPr>
                <p:grpSpPr>
                  <a:xfrm>
                    <a:off x="4996822" y="1891045"/>
                    <a:ext cx="1077328" cy="2459080"/>
                    <a:chOff x="4996822" y="1891045"/>
                    <a:chExt cx="1077328" cy="2459080"/>
                  </a:xfrm>
                </p:grpSpPr>
                <p:sp>
                  <p:nvSpPr>
                    <p:cNvPr id="829" name="Google Shape;829;p21"/>
                    <p:cNvSpPr/>
                    <p:nvPr/>
                  </p:nvSpPr>
                  <p:spPr>
                    <a:xfrm>
                      <a:off x="4996822" y="1891045"/>
                      <a:ext cx="1077144" cy="1851396"/>
                    </a:xfrm>
                    <a:custGeom>
                      <a:rect b="b" l="l" r="r" t="t"/>
                      <a:pathLst>
                        <a:path extrusionOk="0" h="21497" w="21600">
                          <a:moveTo>
                            <a:pt x="21600" y="12866"/>
                          </a:moveTo>
                          <a:lnTo>
                            <a:pt x="21600" y="0"/>
                          </a:lnTo>
                          <a:lnTo>
                            <a:pt x="0" y="0"/>
                          </a:lnTo>
                          <a:lnTo>
                            <a:pt x="0" y="12866"/>
                          </a:lnTo>
                          <a:lnTo>
                            <a:pt x="7297" y="12866"/>
                          </a:lnTo>
                          <a:cubicBezTo>
                            <a:pt x="9002" y="12866"/>
                            <a:pt x="10374" y="13586"/>
                            <a:pt x="10374" y="14480"/>
                          </a:cubicBezTo>
                          <a:lnTo>
                            <a:pt x="10374" y="14524"/>
                          </a:lnTo>
                          <a:cubicBezTo>
                            <a:pt x="10374" y="15167"/>
                            <a:pt x="9646" y="15734"/>
                            <a:pt x="8544" y="15996"/>
                          </a:cubicBezTo>
                          <a:cubicBezTo>
                            <a:pt x="6569" y="16464"/>
                            <a:pt x="5239" y="17511"/>
                            <a:pt x="5301" y="18721"/>
                          </a:cubicBezTo>
                          <a:cubicBezTo>
                            <a:pt x="5405" y="20183"/>
                            <a:pt x="7650" y="21393"/>
                            <a:pt x="10436" y="21491"/>
                          </a:cubicBezTo>
                          <a:cubicBezTo>
                            <a:pt x="13617" y="21600"/>
                            <a:pt x="16278" y="20270"/>
                            <a:pt x="16278" y="18623"/>
                          </a:cubicBezTo>
                          <a:cubicBezTo>
                            <a:pt x="16278" y="17446"/>
                            <a:pt x="14927" y="16432"/>
                            <a:pt x="13014" y="15996"/>
                          </a:cubicBezTo>
                          <a:cubicBezTo>
                            <a:pt x="11912" y="15745"/>
                            <a:pt x="11226" y="15156"/>
                            <a:pt x="11226" y="14524"/>
                          </a:cubicBezTo>
                          <a:lnTo>
                            <a:pt x="11226" y="14480"/>
                          </a:lnTo>
                          <a:cubicBezTo>
                            <a:pt x="11226" y="13586"/>
                            <a:pt x="12598" y="12866"/>
                            <a:pt x="14303" y="12866"/>
                          </a:cubicBezTo>
                          <a:lnTo>
                            <a:pt x="21600" y="12866"/>
                          </a:lnTo>
                          <a:close/>
                        </a:path>
                      </a:pathLst>
                    </a:custGeom>
                    <a:solidFill>
                      <a:srgbClr val="EAD1DC"/>
                    </a:solidFill>
                    <a:ln>
                      <a:noFill/>
                    </a:ln>
                  </p:spPr>
                  <p:txBody>
                    <a:bodyPr anchorCtr="0" anchor="ctr" bIns="38100" lIns="38100" spcFirstLastPara="1" rIns="38100" wrap="square" tIns="381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830" name="Google Shape;830;p21"/>
                    <p:cNvGrpSpPr/>
                    <p:nvPr/>
                  </p:nvGrpSpPr>
                  <p:grpSpPr>
                    <a:xfrm>
                      <a:off x="4996850" y="1977775"/>
                      <a:ext cx="1077300" cy="2372350"/>
                      <a:chOff x="4996850" y="1977775"/>
                      <a:chExt cx="1077300" cy="2372350"/>
                    </a:xfrm>
                  </p:grpSpPr>
                  <p:sp>
                    <p:nvSpPr>
                      <p:cNvPr id="831" name="Google Shape;831;p21"/>
                      <p:cNvSpPr txBox="1"/>
                      <p:nvPr/>
                    </p:nvSpPr>
                    <p:spPr>
                      <a:xfrm>
                        <a:off x="5098675" y="3826925"/>
                        <a:ext cx="975300" cy="523200"/>
                      </a:xfrm>
                      <a:prstGeom prst="rect">
                        <a:avLst/>
                      </a:prstGeom>
                      <a:noFill/>
                      <a:ln>
                        <a:noFill/>
                      </a:ln>
                    </p:spPr>
                    <p:txBody>
                      <a:bodyPr anchorCtr="0" anchor="ctr" bIns="45700" lIns="0" spcFirstLastPara="1" rIns="0"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3A5C84"/>
                            </a:solidFill>
                            <a:latin typeface="Calibri"/>
                            <a:ea typeface="Calibri"/>
                            <a:cs typeface="Calibri"/>
                            <a:sym typeface="Calibri"/>
                          </a:rPr>
                          <a:t>Similarity Computation</a:t>
                        </a:r>
                        <a:endParaRPr b="1" i="0" sz="1400" u="none" cap="none" strike="noStrike">
                          <a:solidFill>
                            <a:srgbClr val="3A5C84"/>
                          </a:solidFill>
                          <a:latin typeface="Calibri"/>
                          <a:ea typeface="Calibri"/>
                          <a:cs typeface="Calibri"/>
                          <a:sym typeface="Calibri"/>
                        </a:endParaRPr>
                      </a:p>
                    </p:txBody>
                  </p:sp>
                  <p:sp>
                    <p:nvSpPr>
                      <p:cNvPr id="832" name="Google Shape;832;p21"/>
                      <p:cNvSpPr txBox="1"/>
                      <p:nvPr/>
                    </p:nvSpPr>
                    <p:spPr>
                      <a:xfrm>
                        <a:off x="4996850" y="1977775"/>
                        <a:ext cx="1077300" cy="769500"/>
                      </a:xfrm>
                      <a:prstGeom prst="rect">
                        <a:avLst/>
                      </a:prstGeom>
                      <a:noFill/>
                      <a:ln>
                        <a:noFill/>
                      </a:ln>
                    </p:spPr>
                    <p:txBody>
                      <a:bodyPr anchorCtr="0" anchor="ctr" bIns="45700" lIns="0" spcFirstLastPara="1" rIns="0"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0" i="0" lang="en" sz="1100" u="none" cap="none" strike="noStrike">
                            <a:solidFill>
                              <a:srgbClr val="595959"/>
                            </a:solidFill>
                            <a:latin typeface="Calibri"/>
                            <a:ea typeface="Calibri"/>
                            <a:cs typeface="Calibri"/>
                            <a:sym typeface="Calibri"/>
                          </a:rPr>
                          <a:t>Track to track similarity computation based on clustered music </a:t>
                        </a:r>
                        <a:endParaRPr b="0" i="0" sz="1100" u="none" cap="none" strike="noStrike">
                          <a:solidFill>
                            <a:srgbClr val="595959"/>
                          </a:solidFill>
                          <a:latin typeface="Calibri"/>
                          <a:ea typeface="Calibri"/>
                          <a:cs typeface="Calibri"/>
                          <a:sym typeface="Calibri"/>
                        </a:endParaRPr>
                      </a:p>
                    </p:txBody>
                  </p:sp>
                  <p:grpSp>
                    <p:nvGrpSpPr>
                      <p:cNvPr id="833" name="Google Shape;833;p21"/>
                      <p:cNvGrpSpPr/>
                      <p:nvPr/>
                    </p:nvGrpSpPr>
                    <p:grpSpPr>
                      <a:xfrm>
                        <a:off x="5305397" y="3271843"/>
                        <a:ext cx="462976" cy="401949"/>
                        <a:chOff x="3039520" y="1957961"/>
                        <a:chExt cx="1473974" cy="1268778"/>
                      </a:xfrm>
                    </p:grpSpPr>
                    <p:pic>
                      <p:nvPicPr>
                        <p:cNvPr id="834" name="Google Shape;834;p21"/>
                        <p:cNvPicPr preferRelativeResize="0"/>
                        <p:nvPr/>
                      </p:nvPicPr>
                      <p:blipFill rotWithShape="1">
                        <a:blip r:embed="rId5">
                          <a:alphaModFix/>
                        </a:blip>
                        <a:srcRect b="0" l="0" r="0" t="0"/>
                        <a:stretch/>
                      </p:blipFill>
                      <p:spPr>
                        <a:xfrm rot="-336646">
                          <a:off x="3569076" y="1989686"/>
                          <a:ext cx="678137" cy="595010"/>
                        </a:xfrm>
                        <a:prstGeom prst="rect">
                          <a:avLst/>
                        </a:prstGeom>
                        <a:noFill/>
                        <a:ln>
                          <a:noFill/>
                        </a:ln>
                      </p:spPr>
                    </p:pic>
                    <p:pic>
                      <p:nvPicPr>
                        <p:cNvPr id="835" name="Google Shape;835;p21"/>
                        <p:cNvPicPr preferRelativeResize="0"/>
                        <p:nvPr/>
                      </p:nvPicPr>
                      <p:blipFill rotWithShape="1">
                        <a:blip r:embed="rId5">
                          <a:alphaModFix/>
                        </a:blip>
                        <a:srcRect b="0" l="0" r="0" t="0"/>
                        <a:stretch/>
                      </p:blipFill>
                      <p:spPr>
                        <a:xfrm rot="-623913">
                          <a:off x="3087913" y="2371271"/>
                          <a:ext cx="675755" cy="597715"/>
                        </a:xfrm>
                        <a:prstGeom prst="rect">
                          <a:avLst/>
                        </a:prstGeom>
                        <a:noFill/>
                        <a:ln>
                          <a:noFill/>
                        </a:ln>
                      </p:spPr>
                    </p:pic>
                    <p:pic>
                      <p:nvPicPr>
                        <p:cNvPr id="836" name="Google Shape;836;p21"/>
                        <p:cNvPicPr preferRelativeResize="0"/>
                        <p:nvPr/>
                      </p:nvPicPr>
                      <p:blipFill rotWithShape="1">
                        <a:blip r:embed="rId5">
                          <a:alphaModFix/>
                        </a:blip>
                        <a:srcRect b="0" l="0" r="0" t="0"/>
                        <a:stretch/>
                      </p:blipFill>
                      <p:spPr>
                        <a:xfrm rot="2231616">
                          <a:off x="3797061" y="2516955"/>
                          <a:ext cx="599561" cy="588405"/>
                        </a:xfrm>
                        <a:prstGeom prst="rect">
                          <a:avLst/>
                        </a:prstGeom>
                        <a:noFill/>
                        <a:ln>
                          <a:noFill/>
                        </a:ln>
                      </p:spPr>
                    </p:pic>
                  </p:grpSp>
                </p:grpSp>
              </p:grpSp>
              <p:grpSp>
                <p:nvGrpSpPr>
                  <p:cNvPr id="837" name="Google Shape;837;p21"/>
                  <p:cNvGrpSpPr/>
                  <p:nvPr/>
                </p:nvGrpSpPr>
                <p:grpSpPr>
                  <a:xfrm>
                    <a:off x="2799016" y="1891046"/>
                    <a:ext cx="1077144" cy="2459145"/>
                    <a:chOff x="2799016" y="1891046"/>
                    <a:chExt cx="1077144" cy="2459145"/>
                  </a:xfrm>
                </p:grpSpPr>
                <p:sp>
                  <p:nvSpPr>
                    <p:cNvPr id="838" name="Google Shape;838;p21"/>
                    <p:cNvSpPr/>
                    <p:nvPr/>
                  </p:nvSpPr>
                  <p:spPr>
                    <a:xfrm>
                      <a:off x="2799016" y="1891046"/>
                      <a:ext cx="1077144" cy="1852310"/>
                    </a:xfrm>
                    <a:custGeom>
                      <a:rect b="b" l="l" r="r" t="t"/>
                      <a:pathLst>
                        <a:path extrusionOk="0" h="21497" w="21600">
                          <a:moveTo>
                            <a:pt x="21600" y="12860"/>
                          </a:moveTo>
                          <a:lnTo>
                            <a:pt x="21600" y="0"/>
                          </a:lnTo>
                          <a:lnTo>
                            <a:pt x="0" y="0"/>
                          </a:lnTo>
                          <a:lnTo>
                            <a:pt x="0" y="12860"/>
                          </a:lnTo>
                          <a:lnTo>
                            <a:pt x="7297" y="12860"/>
                          </a:lnTo>
                          <a:cubicBezTo>
                            <a:pt x="9002" y="12860"/>
                            <a:pt x="10374" y="13579"/>
                            <a:pt x="10374" y="14473"/>
                          </a:cubicBezTo>
                          <a:lnTo>
                            <a:pt x="10374" y="14473"/>
                          </a:lnTo>
                          <a:cubicBezTo>
                            <a:pt x="10374" y="15127"/>
                            <a:pt x="9605" y="15715"/>
                            <a:pt x="8461" y="15966"/>
                          </a:cubicBezTo>
                          <a:cubicBezTo>
                            <a:pt x="6382" y="16423"/>
                            <a:pt x="4948" y="17546"/>
                            <a:pt x="5114" y="18832"/>
                          </a:cubicBezTo>
                          <a:cubicBezTo>
                            <a:pt x="5301" y="20249"/>
                            <a:pt x="7526" y="21404"/>
                            <a:pt x="10228" y="21491"/>
                          </a:cubicBezTo>
                          <a:cubicBezTo>
                            <a:pt x="13409" y="21600"/>
                            <a:pt x="16070" y="20270"/>
                            <a:pt x="16070" y="18625"/>
                          </a:cubicBezTo>
                          <a:cubicBezTo>
                            <a:pt x="16070" y="17481"/>
                            <a:pt x="14781" y="16489"/>
                            <a:pt x="12931" y="16020"/>
                          </a:cubicBezTo>
                          <a:cubicBezTo>
                            <a:pt x="11871" y="15759"/>
                            <a:pt x="11205" y="15181"/>
                            <a:pt x="11205" y="14571"/>
                          </a:cubicBezTo>
                          <a:lnTo>
                            <a:pt x="11205" y="14473"/>
                          </a:lnTo>
                          <a:cubicBezTo>
                            <a:pt x="11205" y="13579"/>
                            <a:pt x="12577" y="12860"/>
                            <a:pt x="14282" y="12860"/>
                          </a:cubicBezTo>
                          <a:lnTo>
                            <a:pt x="21600" y="12860"/>
                          </a:lnTo>
                          <a:close/>
                        </a:path>
                      </a:pathLst>
                    </a:custGeom>
                    <a:solidFill>
                      <a:srgbClr val="CFD9E0"/>
                    </a:solidFill>
                    <a:ln>
                      <a:noFill/>
                    </a:ln>
                  </p:spPr>
                  <p:txBody>
                    <a:bodyPr anchorCtr="0" anchor="ctr" bIns="38100" lIns="38100" spcFirstLastPara="1" rIns="38100" wrap="square" tIns="381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39" name="Google Shape;839;p21"/>
                    <p:cNvSpPr txBox="1"/>
                    <p:nvPr/>
                  </p:nvSpPr>
                  <p:spPr>
                    <a:xfrm>
                      <a:off x="2900869" y="3826918"/>
                      <a:ext cx="873523" cy="523273"/>
                    </a:xfrm>
                    <a:prstGeom prst="rect">
                      <a:avLst/>
                    </a:prstGeom>
                    <a:noFill/>
                    <a:ln>
                      <a:noFill/>
                    </a:ln>
                  </p:spPr>
                  <p:txBody>
                    <a:bodyPr anchorCtr="0" anchor="ctr" bIns="45700" lIns="0" spcFirstLastPara="1" rIns="0"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3A5C84"/>
                          </a:solidFill>
                          <a:latin typeface="Calibri"/>
                          <a:ea typeface="Calibri"/>
                          <a:cs typeface="Calibri"/>
                          <a:sym typeface="Calibri"/>
                        </a:rPr>
                        <a:t>Vectorizes  Preferences</a:t>
                      </a:r>
                      <a:endParaRPr b="1" i="0" sz="2000" u="none" cap="none" strike="noStrike">
                        <a:solidFill>
                          <a:srgbClr val="13A1D8"/>
                        </a:solidFill>
                        <a:latin typeface="Calibri"/>
                        <a:ea typeface="Calibri"/>
                        <a:cs typeface="Calibri"/>
                        <a:sym typeface="Calibri"/>
                      </a:endParaRPr>
                    </a:p>
                  </p:txBody>
                </p:sp>
                <p:sp>
                  <p:nvSpPr>
                    <p:cNvPr id="840" name="Google Shape;840;p21"/>
                    <p:cNvSpPr txBox="1"/>
                    <p:nvPr/>
                  </p:nvSpPr>
                  <p:spPr>
                    <a:xfrm>
                      <a:off x="2799025" y="2041575"/>
                      <a:ext cx="1077000" cy="769500"/>
                    </a:xfrm>
                    <a:prstGeom prst="rect">
                      <a:avLst/>
                    </a:prstGeom>
                    <a:noFill/>
                    <a:ln>
                      <a:noFill/>
                    </a:ln>
                  </p:spPr>
                  <p:txBody>
                    <a:bodyPr anchorCtr="0" anchor="ctr" bIns="45700" lIns="0" spcFirstLastPara="1" rIns="0"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0" i="0" lang="en" sz="1100" u="none" cap="none" strike="noStrike">
                          <a:solidFill>
                            <a:srgbClr val="595959"/>
                          </a:solidFill>
                          <a:latin typeface="Calibri"/>
                          <a:ea typeface="Calibri"/>
                          <a:cs typeface="Calibri"/>
                          <a:sym typeface="Calibri"/>
                        </a:rPr>
                        <a:t>Convert input into numerical representations </a:t>
                      </a:r>
                      <a:endParaRPr b="0" i="0" sz="1100" u="none" cap="none" strike="noStrike">
                        <a:solidFill>
                          <a:srgbClr val="595959"/>
                        </a:solidFill>
                        <a:latin typeface="Calibri"/>
                        <a:ea typeface="Calibri"/>
                        <a:cs typeface="Calibri"/>
                        <a:sym typeface="Calibri"/>
                      </a:endParaRPr>
                    </a:p>
                  </p:txBody>
                </p:sp>
                <p:grpSp>
                  <p:nvGrpSpPr>
                    <p:cNvPr id="841" name="Google Shape;841;p21"/>
                    <p:cNvGrpSpPr/>
                    <p:nvPr/>
                  </p:nvGrpSpPr>
                  <p:grpSpPr>
                    <a:xfrm>
                      <a:off x="3152170" y="3331812"/>
                      <a:ext cx="357359" cy="357391"/>
                      <a:chOff x="5771483" y="1515787"/>
                      <a:chExt cx="357359" cy="357391"/>
                    </a:xfrm>
                  </p:grpSpPr>
                  <p:sp>
                    <p:nvSpPr>
                      <p:cNvPr id="842" name="Google Shape;842;p21"/>
                      <p:cNvSpPr/>
                      <p:nvPr/>
                    </p:nvSpPr>
                    <p:spPr>
                      <a:xfrm>
                        <a:off x="5771483" y="1515787"/>
                        <a:ext cx="357359" cy="357391"/>
                      </a:xfrm>
                      <a:custGeom>
                        <a:rect b="b" l="l" r="r" t="t"/>
                        <a:pathLst>
                          <a:path extrusionOk="0" h="11229" w="11228">
                            <a:moveTo>
                              <a:pt x="6334" y="346"/>
                            </a:moveTo>
                            <a:cubicBezTo>
                              <a:pt x="6334" y="346"/>
                              <a:pt x="6346" y="346"/>
                              <a:pt x="6346" y="358"/>
                            </a:cubicBezTo>
                            <a:lnTo>
                              <a:pt x="6346" y="822"/>
                            </a:lnTo>
                            <a:cubicBezTo>
                              <a:pt x="6346" y="989"/>
                              <a:pt x="6454" y="1120"/>
                              <a:pt x="6608" y="1156"/>
                            </a:cubicBezTo>
                            <a:cubicBezTo>
                              <a:pt x="7132" y="1275"/>
                              <a:pt x="7644" y="1477"/>
                              <a:pt x="8097" y="1763"/>
                            </a:cubicBezTo>
                            <a:cubicBezTo>
                              <a:pt x="8157" y="1798"/>
                              <a:pt x="8225" y="1817"/>
                              <a:pt x="8290" y="1817"/>
                            </a:cubicBezTo>
                            <a:cubicBezTo>
                              <a:pt x="8377" y="1817"/>
                              <a:pt x="8459" y="1784"/>
                              <a:pt x="8513" y="1715"/>
                            </a:cubicBezTo>
                            <a:lnTo>
                              <a:pt x="8847" y="1394"/>
                            </a:lnTo>
                            <a:lnTo>
                              <a:pt x="8859" y="1394"/>
                            </a:lnTo>
                            <a:lnTo>
                              <a:pt x="9859" y="2382"/>
                            </a:lnTo>
                            <a:lnTo>
                              <a:pt x="9859" y="2406"/>
                            </a:lnTo>
                            <a:lnTo>
                              <a:pt x="9525" y="2727"/>
                            </a:lnTo>
                            <a:cubicBezTo>
                              <a:pt x="9406" y="2846"/>
                              <a:pt x="9394" y="3013"/>
                              <a:pt x="9490" y="3144"/>
                            </a:cubicBezTo>
                            <a:cubicBezTo>
                              <a:pt x="9787" y="3608"/>
                              <a:pt x="9978" y="4097"/>
                              <a:pt x="10097" y="4632"/>
                            </a:cubicBezTo>
                            <a:cubicBezTo>
                              <a:pt x="10121" y="4799"/>
                              <a:pt x="10264" y="4906"/>
                              <a:pt x="10418" y="4906"/>
                            </a:cubicBezTo>
                            <a:lnTo>
                              <a:pt x="10883" y="4906"/>
                            </a:lnTo>
                            <a:cubicBezTo>
                              <a:pt x="10883" y="4906"/>
                              <a:pt x="10895" y="4906"/>
                              <a:pt x="10895" y="4918"/>
                            </a:cubicBezTo>
                            <a:lnTo>
                              <a:pt x="10883" y="6335"/>
                            </a:lnTo>
                            <a:lnTo>
                              <a:pt x="10418" y="6335"/>
                            </a:lnTo>
                            <a:cubicBezTo>
                              <a:pt x="10264" y="6335"/>
                              <a:pt x="10121" y="6430"/>
                              <a:pt x="10097" y="6597"/>
                            </a:cubicBezTo>
                            <a:cubicBezTo>
                              <a:pt x="9978" y="7121"/>
                              <a:pt x="9763" y="7621"/>
                              <a:pt x="9490" y="8085"/>
                            </a:cubicBezTo>
                            <a:cubicBezTo>
                              <a:pt x="9394" y="8216"/>
                              <a:pt x="9406" y="8407"/>
                              <a:pt x="9525" y="8502"/>
                            </a:cubicBezTo>
                            <a:lnTo>
                              <a:pt x="9859" y="8835"/>
                            </a:lnTo>
                            <a:lnTo>
                              <a:pt x="9859" y="8847"/>
                            </a:lnTo>
                            <a:lnTo>
                              <a:pt x="8859" y="9847"/>
                            </a:lnTo>
                            <a:lnTo>
                              <a:pt x="8847" y="9847"/>
                            </a:lnTo>
                            <a:lnTo>
                              <a:pt x="8513" y="9514"/>
                            </a:lnTo>
                            <a:cubicBezTo>
                              <a:pt x="8447" y="9448"/>
                              <a:pt x="8370" y="9415"/>
                              <a:pt x="8290" y="9415"/>
                            </a:cubicBezTo>
                            <a:cubicBezTo>
                              <a:pt x="8226" y="9415"/>
                              <a:pt x="8160" y="9436"/>
                              <a:pt x="8097" y="9478"/>
                            </a:cubicBezTo>
                            <a:cubicBezTo>
                              <a:pt x="7644" y="9776"/>
                              <a:pt x="7144" y="9966"/>
                              <a:pt x="6608" y="10085"/>
                            </a:cubicBezTo>
                            <a:cubicBezTo>
                              <a:pt x="6454" y="10109"/>
                              <a:pt x="6346" y="10252"/>
                              <a:pt x="6346" y="10407"/>
                            </a:cubicBezTo>
                            <a:lnTo>
                              <a:pt x="6346" y="10871"/>
                            </a:lnTo>
                            <a:cubicBezTo>
                              <a:pt x="6346" y="10871"/>
                              <a:pt x="6346" y="10883"/>
                              <a:pt x="6334" y="10883"/>
                            </a:cubicBezTo>
                            <a:lnTo>
                              <a:pt x="4930" y="10883"/>
                            </a:lnTo>
                            <a:cubicBezTo>
                              <a:pt x="4930" y="10883"/>
                              <a:pt x="4918" y="10883"/>
                              <a:pt x="4918" y="10871"/>
                            </a:cubicBezTo>
                            <a:lnTo>
                              <a:pt x="4918" y="10407"/>
                            </a:lnTo>
                            <a:cubicBezTo>
                              <a:pt x="4918" y="10252"/>
                              <a:pt x="4810" y="10109"/>
                              <a:pt x="4644" y="10085"/>
                            </a:cubicBezTo>
                            <a:cubicBezTo>
                              <a:pt x="4132" y="9966"/>
                              <a:pt x="3620" y="9752"/>
                              <a:pt x="3156" y="9478"/>
                            </a:cubicBezTo>
                            <a:cubicBezTo>
                              <a:pt x="3096" y="9442"/>
                              <a:pt x="3036" y="9419"/>
                              <a:pt x="2977" y="9419"/>
                            </a:cubicBezTo>
                            <a:cubicBezTo>
                              <a:pt x="2894" y="9419"/>
                              <a:pt x="2798" y="9442"/>
                              <a:pt x="2739" y="9514"/>
                            </a:cubicBezTo>
                            <a:lnTo>
                              <a:pt x="2417" y="9847"/>
                            </a:lnTo>
                            <a:lnTo>
                              <a:pt x="2405" y="9847"/>
                            </a:lnTo>
                            <a:lnTo>
                              <a:pt x="1405" y="8847"/>
                            </a:lnTo>
                            <a:lnTo>
                              <a:pt x="1405" y="8835"/>
                            </a:lnTo>
                            <a:lnTo>
                              <a:pt x="1727" y="8502"/>
                            </a:lnTo>
                            <a:cubicBezTo>
                              <a:pt x="1846" y="8383"/>
                              <a:pt x="1870" y="8228"/>
                              <a:pt x="1774" y="8085"/>
                            </a:cubicBezTo>
                            <a:cubicBezTo>
                              <a:pt x="1477" y="7621"/>
                              <a:pt x="1286" y="7133"/>
                              <a:pt x="1167" y="6597"/>
                            </a:cubicBezTo>
                            <a:cubicBezTo>
                              <a:pt x="1131" y="6430"/>
                              <a:pt x="1000" y="6335"/>
                              <a:pt x="834" y="6335"/>
                            </a:cubicBezTo>
                            <a:lnTo>
                              <a:pt x="381" y="6335"/>
                            </a:lnTo>
                            <a:cubicBezTo>
                              <a:pt x="381" y="6335"/>
                              <a:pt x="358" y="6335"/>
                              <a:pt x="358" y="6311"/>
                            </a:cubicBezTo>
                            <a:lnTo>
                              <a:pt x="358" y="4918"/>
                            </a:lnTo>
                            <a:cubicBezTo>
                              <a:pt x="358" y="4918"/>
                              <a:pt x="358" y="4906"/>
                              <a:pt x="381" y="4906"/>
                            </a:cubicBezTo>
                            <a:lnTo>
                              <a:pt x="834" y="4906"/>
                            </a:lnTo>
                            <a:cubicBezTo>
                              <a:pt x="1000" y="4906"/>
                              <a:pt x="1131" y="4799"/>
                              <a:pt x="1167" y="4632"/>
                            </a:cubicBezTo>
                            <a:cubicBezTo>
                              <a:pt x="1286" y="4108"/>
                              <a:pt x="1489" y="3608"/>
                              <a:pt x="1774" y="3144"/>
                            </a:cubicBezTo>
                            <a:cubicBezTo>
                              <a:pt x="1870" y="3013"/>
                              <a:pt x="1846" y="2834"/>
                              <a:pt x="1727" y="2727"/>
                            </a:cubicBezTo>
                            <a:lnTo>
                              <a:pt x="1405" y="2406"/>
                            </a:lnTo>
                            <a:lnTo>
                              <a:pt x="1405" y="2382"/>
                            </a:lnTo>
                            <a:lnTo>
                              <a:pt x="2405" y="1394"/>
                            </a:lnTo>
                            <a:lnTo>
                              <a:pt x="2417" y="1394"/>
                            </a:lnTo>
                            <a:lnTo>
                              <a:pt x="2739" y="1715"/>
                            </a:lnTo>
                            <a:cubicBezTo>
                              <a:pt x="2807" y="1784"/>
                              <a:pt x="2891" y="1817"/>
                              <a:pt x="2975" y="1817"/>
                            </a:cubicBezTo>
                            <a:cubicBezTo>
                              <a:pt x="3037" y="1817"/>
                              <a:pt x="3100" y="1798"/>
                              <a:pt x="3156" y="1763"/>
                            </a:cubicBezTo>
                            <a:cubicBezTo>
                              <a:pt x="3620" y="1465"/>
                              <a:pt x="4108" y="1275"/>
                              <a:pt x="4644" y="1156"/>
                            </a:cubicBezTo>
                            <a:cubicBezTo>
                              <a:pt x="4810" y="1120"/>
                              <a:pt x="4918" y="989"/>
                              <a:pt x="4918" y="822"/>
                            </a:cubicBezTo>
                            <a:lnTo>
                              <a:pt x="4918" y="358"/>
                            </a:lnTo>
                            <a:cubicBezTo>
                              <a:pt x="4918" y="358"/>
                              <a:pt x="4918" y="346"/>
                              <a:pt x="4930" y="346"/>
                            </a:cubicBezTo>
                            <a:close/>
                            <a:moveTo>
                              <a:pt x="4918" y="1"/>
                            </a:moveTo>
                            <a:cubicBezTo>
                              <a:pt x="4727" y="1"/>
                              <a:pt x="4572" y="156"/>
                              <a:pt x="4572" y="346"/>
                            </a:cubicBezTo>
                            <a:lnTo>
                              <a:pt x="4572" y="810"/>
                            </a:lnTo>
                            <a:cubicBezTo>
                              <a:pt x="4572" y="810"/>
                              <a:pt x="4572" y="822"/>
                              <a:pt x="4560" y="822"/>
                            </a:cubicBezTo>
                            <a:cubicBezTo>
                              <a:pt x="3989" y="941"/>
                              <a:pt x="3453" y="1168"/>
                              <a:pt x="2965" y="1477"/>
                            </a:cubicBezTo>
                            <a:lnTo>
                              <a:pt x="2953" y="1477"/>
                            </a:lnTo>
                            <a:lnTo>
                              <a:pt x="2620" y="1156"/>
                            </a:lnTo>
                            <a:cubicBezTo>
                              <a:pt x="2554" y="1090"/>
                              <a:pt x="2471" y="1057"/>
                              <a:pt x="2386" y="1057"/>
                            </a:cubicBezTo>
                            <a:cubicBezTo>
                              <a:pt x="2301" y="1057"/>
                              <a:pt x="2215" y="1090"/>
                              <a:pt x="2143" y="1156"/>
                            </a:cubicBezTo>
                            <a:lnTo>
                              <a:pt x="1155" y="2144"/>
                            </a:lnTo>
                            <a:cubicBezTo>
                              <a:pt x="1012" y="2287"/>
                              <a:pt x="1012" y="2489"/>
                              <a:pt x="1155" y="2620"/>
                            </a:cubicBezTo>
                            <a:lnTo>
                              <a:pt x="1477" y="2954"/>
                            </a:lnTo>
                            <a:lnTo>
                              <a:pt x="1477" y="2965"/>
                            </a:lnTo>
                            <a:cubicBezTo>
                              <a:pt x="1167" y="3454"/>
                              <a:pt x="941" y="3989"/>
                              <a:pt x="822" y="4561"/>
                            </a:cubicBezTo>
                            <a:cubicBezTo>
                              <a:pt x="822" y="4561"/>
                              <a:pt x="822" y="4573"/>
                              <a:pt x="810" y="4573"/>
                            </a:cubicBezTo>
                            <a:lnTo>
                              <a:pt x="346" y="4573"/>
                            </a:lnTo>
                            <a:cubicBezTo>
                              <a:pt x="155" y="4573"/>
                              <a:pt x="0" y="4728"/>
                              <a:pt x="0" y="4918"/>
                            </a:cubicBezTo>
                            <a:lnTo>
                              <a:pt x="0" y="6311"/>
                            </a:lnTo>
                            <a:cubicBezTo>
                              <a:pt x="0" y="6513"/>
                              <a:pt x="155" y="6656"/>
                              <a:pt x="346" y="6656"/>
                            </a:cubicBezTo>
                            <a:lnTo>
                              <a:pt x="810" y="6656"/>
                            </a:lnTo>
                            <a:cubicBezTo>
                              <a:pt x="810" y="6656"/>
                              <a:pt x="822" y="6656"/>
                              <a:pt x="822" y="6680"/>
                            </a:cubicBezTo>
                            <a:cubicBezTo>
                              <a:pt x="941" y="7240"/>
                              <a:pt x="1167" y="7776"/>
                              <a:pt x="1477" y="8264"/>
                            </a:cubicBezTo>
                            <a:lnTo>
                              <a:pt x="1477" y="8288"/>
                            </a:lnTo>
                            <a:lnTo>
                              <a:pt x="1155" y="8609"/>
                            </a:lnTo>
                            <a:cubicBezTo>
                              <a:pt x="1012" y="8740"/>
                              <a:pt x="1012" y="8954"/>
                              <a:pt x="1155" y="9085"/>
                            </a:cubicBezTo>
                            <a:lnTo>
                              <a:pt x="2143" y="10085"/>
                            </a:lnTo>
                            <a:cubicBezTo>
                              <a:pt x="2215" y="10151"/>
                              <a:pt x="2301" y="10184"/>
                              <a:pt x="2386" y="10184"/>
                            </a:cubicBezTo>
                            <a:cubicBezTo>
                              <a:pt x="2471" y="10184"/>
                              <a:pt x="2554" y="10151"/>
                              <a:pt x="2620" y="10085"/>
                            </a:cubicBezTo>
                            <a:lnTo>
                              <a:pt x="2953" y="9752"/>
                            </a:lnTo>
                            <a:lnTo>
                              <a:pt x="2965" y="9752"/>
                            </a:lnTo>
                            <a:cubicBezTo>
                              <a:pt x="3453" y="10073"/>
                              <a:pt x="3989" y="10288"/>
                              <a:pt x="4560" y="10407"/>
                            </a:cubicBezTo>
                            <a:cubicBezTo>
                              <a:pt x="4560" y="10407"/>
                              <a:pt x="4572" y="10407"/>
                              <a:pt x="4572" y="10431"/>
                            </a:cubicBezTo>
                            <a:lnTo>
                              <a:pt x="4572" y="10883"/>
                            </a:lnTo>
                            <a:cubicBezTo>
                              <a:pt x="4572" y="11085"/>
                              <a:pt x="4727" y="11228"/>
                              <a:pt x="4918" y="11228"/>
                            </a:cubicBezTo>
                            <a:lnTo>
                              <a:pt x="6311" y="11228"/>
                            </a:lnTo>
                            <a:cubicBezTo>
                              <a:pt x="6513" y="11228"/>
                              <a:pt x="6656" y="11085"/>
                              <a:pt x="6656" y="10883"/>
                            </a:cubicBezTo>
                            <a:lnTo>
                              <a:pt x="6656" y="10431"/>
                            </a:lnTo>
                            <a:cubicBezTo>
                              <a:pt x="6656" y="10431"/>
                              <a:pt x="6656" y="10407"/>
                              <a:pt x="6668" y="10407"/>
                            </a:cubicBezTo>
                            <a:cubicBezTo>
                              <a:pt x="7239" y="10288"/>
                              <a:pt x="7775" y="10062"/>
                              <a:pt x="8263" y="9752"/>
                            </a:cubicBezTo>
                            <a:lnTo>
                              <a:pt x="8275" y="9752"/>
                            </a:lnTo>
                            <a:lnTo>
                              <a:pt x="8609" y="10085"/>
                            </a:lnTo>
                            <a:cubicBezTo>
                              <a:pt x="8674" y="10151"/>
                              <a:pt x="8760" y="10184"/>
                              <a:pt x="8847" y="10184"/>
                            </a:cubicBezTo>
                            <a:cubicBezTo>
                              <a:pt x="8933" y="10184"/>
                              <a:pt x="9019" y="10151"/>
                              <a:pt x="9085" y="10085"/>
                            </a:cubicBezTo>
                            <a:lnTo>
                              <a:pt x="10085" y="9085"/>
                            </a:lnTo>
                            <a:cubicBezTo>
                              <a:pt x="10216" y="8954"/>
                              <a:pt x="10216" y="8740"/>
                              <a:pt x="10085" y="8609"/>
                            </a:cubicBezTo>
                            <a:lnTo>
                              <a:pt x="9752" y="8288"/>
                            </a:lnTo>
                            <a:lnTo>
                              <a:pt x="9752" y="8264"/>
                            </a:lnTo>
                            <a:cubicBezTo>
                              <a:pt x="10061" y="7776"/>
                              <a:pt x="10287" y="7240"/>
                              <a:pt x="10406" y="6680"/>
                            </a:cubicBezTo>
                            <a:cubicBezTo>
                              <a:pt x="10406" y="6680"/>
                              <a:pt x="10406" y="6656"/>
                              <a:pt x="10418" y="6656"/>
                            </a:cubicBezTo>
                            <a:lnTo>
                              <a:pt x="10883" y="6656"/>
                            </a:lnTo>
                            <a:cubicBezTo>
                              <a:pt x="11073" y="6656"/>
                              <a:pt x="11228" y="6513"/>
                              <a:pt x="11228" y="6311"/>
                            </a:cubicBezTo>
                            <a:lnTo>
                              <a:pt x="11228" y="4918"/>
                            </a:lnTo>
                            <a:cubicBezTo>
                              <a:pt x="11228" y="4728"/>
                              <a:pt x="11073" y="4573"/>
                              <a:pt x="10883" y="4573"/>
                            </a:cubicBezTo>
                            <a:lnTo>
                              <a:pt x="10418" y="4573"/>
                            </a:lnTo>
                            <a:cubicBezTo>
                              <a:pt x="10418" y="4573"/>
                              <a:pt x="10406" y="4573"/>
                              <a:pt x="10406" y="4561"/>
                            </a:cubicBezTo>
                            <a:cubicBezTo>
                              <a:pt x="10287" y="3989"/>
                              <a:pt x="10061" y="3454"/>
                              <a:pt x="9752" y="2965"/>
                            </a:cubicBezTo>
                            <a:lnTo>
                              <a:pt x="9752" y="2954"/>
                            </a:lnTo>
                            <a:lnTo>
                              <a:pt x="10085" y="2620"/>
                            </a:lnTo>
                            <a:cubicBezTo>
                              <a:pt x="10216" y="2489"/>
                              <a:pt x="10216" y="2287"/>
                              <a:pt x="10085" y="2144"/>
                            </a:cubicBezTo>
                            <a:lnTo>
                              <a:pt x="9085" y="1156"/>
                            </a:lnTo>
                            <a:cubicBezTo>
                              <a:pt x="9019" y="1090"/>
                              <a:pt x="8933" y="1057"/>
                              <a:pt x="8847" y="1057"/>
                            </a:cubicBezTo>
                            <a:cubicBezTo>
                              <a:pt x="8760" y="1057"/>
                              <a:pt x="8674" y="1090"/>
                              <a:pt x="8609" y="1156"/>
                            </a:cubicBezTo>
                            <a:lnTo>
                              <a:pt x="8275" y="1477"/>
                            </a:lnTo>
                            <a:lnTo>
                              <a:pt x="8263" y="1477"/>
                            </a:lnTo>
                            <a:cubicBezTo>
                              <a:pt x="7775" y="1168"/>
                              <a:pt x="7239" y="941"/>
                              <a:pt x="6668" y="822"/>
                            </a:cubicBezTo>
                            <a:cubicBezTo>
                              <a:pt x="6668" y="822"/>
                              <a:pt x="6656" y="822"/>
                              <a:pt x="6656" y="810"/>
                            </a:cubicBezTo>
                            <a:lnTo>
                              <a:pt x="6656" y="346"/>
                            </a:lnTo>
                            <a:cubicBezTo>
                              <a:pt x="6656" y="156"/>
                              <a:pt x="6513" y="1"/>
                              <a:pt x="6311" y="1"/>
                            </a:cubicBezTo>
                            <a:close/>
                          </a:path>
                        </a:pathLst>
                      </a:custGeom>
                      <a:solidFill>
                        <a:srgbClr val="657E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3" name="Google Shape;843;p21"/>
                      <p:cNvSpPr/>
                      <p:nvPr/>
                    </p:nvSpPr>
                    <p:spPr>
                      <a:xfrm>
                        <a:off x="5837429" y="1583070"/>
                        <a:ext cx="185713" cy="183613"/>
                      </a:xfrm>
                      <a:custGeom>
                        <a:rect b="b" l="l" r="r" t="t"/>
                        <a:pathLst>
                          <a:path extrusionOk="0" h="5769" w="5835">
                            <a:moveTo>
                              <a:pt x="3566" y="1"/>
                            </a:moveTo>
                            <a:cubicBezTo>
                              <a:pt x="3505" y="1"/>
                              <a:pt x="3443" y="3"/>
                              <a:pt x="3381" y="6"/>
                            </a:cubicBezTo>
                            <a:cubicBezTo>
                              <a:pt x="2512" y="54"/>
                              <a:pt x="1703" y="411"/>
                              <a:pt x="1072" y="1030"/>
                            </a:cubicBezTo>
                            <a:cubicBezTo>
                              <a:pt x="464" y="1649"/>
                              <a:pt x="95" y="2459"/>
                              <a:pt x="48" y="3340"/>
                            </a:cubicBezTo>
                            <a:cubicBezTo>
                              <a:pt x="0" y="4209"/>
                              <a:pt x="286" y="5054"/>
                              <a:pt x="822" y="5709"/>
                            </a:cubicBezTo>
                            <a:cubicBezTo>
                              <a:pt x="845" y="5757"/>
                              <a:pt x="893" y="5769"/>
                              <a:pt x="953" y="5769"/>
                            </a:cubicBezTo>
                            <a:cubicBezTo>
                              <a:pt x="988" y="5769"/>
                              <a:pt x="1024" y="5745"/>
                              <a:pt x="1060" y="5733"/>
                            </a:cubicBezTo>
                            <a:cubicBezTo>
                              <a:pt x="1131" y="5673"/>
                              <a:pt x="1131" y="5566"/>
                              <a:pt x="1084" y="5495"/>
                            </a:cubicBezTo>
                            <a:cubicBezTo>
                              <a:pt x="595" y="4888"/>
                              <a:pt x="345" y="4126"/>
                              <a:pt x="393" y="3352"/>
                            </a:cubicBezTo>
                            <a:cubicBezTo>
                              <a:pt x="429" y="2566"/>
                              <a:pt x="762" y="1816"/>
                              <a:pt x="1310" y="1268"/>
                            </a:cubicBezTo>
                            <a:cubicBezTo>
                              <a:pt x="1857" y="720"/>
                              <a:pt x="2608" y="399"/>
                              <a:pt x="3393" y="351"/>
                            </a:cubicBezTo>
                            <a:cubicBezTo>
                              <a:pt x="3456" y="348"/>
                              <a:pt x="3518" y="346"/>
                              <a:pt x="3580" y="346"/>
                            </a:cubicBezTo>
                            <a:cubicBezTo>
                              <a:pt x="4291" y="346"/>
                              <a:pt x="4989" y="593"/>
                              <a:pt x="5536" y="1042"/>
                            </a:cubicBezTo>
                            <a:cubicBezTo>
                              <a:pt x="5567" y="1068"/>
                              <a:pt x="5605" y="1080"/>
                              <a:pt x="5642" y="1080"/>
                            </a:cubicBezTo>
                            <a:cubicBezTo>
                              <a:pt x="5692" y="1080"/>
                              <a:pt x="5741" y="1059"/>
                              <a:pt x="5775" y="1018"/>
                            </a:cubicBezTo>
                            <a:cubicBezTo>
                              <a:pt x="5834" y="947"/>
                              <a:pt x="5822" y="840"/>
                              <a:pt x="5751" y="780"/>
                            </a:cubicBezTo>
                            <a:cubicBezTo>
                              <a:pt x="5121" y="283"/>
                              <a:pt x="4358" y="1"/>
                              <a:pt x="3566" y="1"/>
                            </a:cubicBezTo>
                            <a:close/>
                          </a:path>
                        </a:pathLst>
                      </a:custGeom>
                      <a:solidFill>
                        <a:srgbClr val="657E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4" name="Google Shape;844;p21"/>
                      <p:cNvSpPr/>
                      <p:nvPr/>
                    </p:nvSpPr>
                    <p:spPr>
                      <a:xfrm>
                        <a:off x="5876068" y="1616584"/>
                        <a:ext cx="186859" cy="189501"/>
                      </a:xfrm>
                      <a:custGeom>
                        <a:rect b="b" l="l" r="r" t="t"/>
                        <a:pathLst>
                          <a:path extrusionOk="0" h="5954" w="5871">
                            <a:moveTo>
                              <a:pt x="3406" y="322"/>
                            </a:moveTo>
                            <a:lnTo>
                              <a:pt x="3406" y="1013"/>
                            </a:lnTo>
                            <a:cubicBezTo>
                              <a:pt x="3406" y="1108"/>
                              <a:pt x="3370" y="1227"/>
                              <a:pt x="3322" y="1322"/>
                            </a:cubicBezTo>
                            <a:lnTo>
                              <a:pt x="3239" y="1489"/>
                            </a:lnTo>
                            <a:cubicBezTo>
                              <a:pt x="3227" y="1513"/>
                              <a:pt x="3227" y="1525"/>
                              <a:pt x="3227" y="1561"/>
                            </a:cubicBezTo>
                            <a:lnTo>
                              <a:pt x="3227" y="1918"/>
                            </a:lnTo>
                            <a:cubicBezTo>
                              <a:pt x="3227" y="2156"/>
                              <a:pt x="3132" y="2382"/>
                              <a:pt x="2953" y="2561"/>
                            </a:cubicBezTo>
                            <a:cubicBezTo>
                              <a:pt x="2775" y="2715"/>
                              <a:pt x="2548" y="2811"/>
                              <a:pt x="2310" y="2811"/>
                            </a:cubicBezTo>
                            <a:cubicBezTo>
                              <a:pt x="1834" y="2799"/>
                              <a:pt x="1453" y="2370"/>
                              <a:pt x="1453" y="1882"/>
                            </a:cubicBezTo>
                            <a:lnTo>
                              <a:pt x="1453" y="1572"/>
                            </a:lnTo>
                            <a:cubicBezTo>
                              <a:pt x="1453" y="1549"/>
                              <a:pt x="1453" y="1525"/>
                              <a:pt x="1441" y="1501"/>
                            </a:cubicBezTo>
                            <a:lnTo>
                              <a:pt x="1334" y="1287"/>
                            </a:lnTo>
                            <a:cubicBezTo>
                              <a:pt x="1298" y="1215"/>
                              <a:pt x="1274" y="1132"/>
                              <a:pt x="1274" y="1049"/>
                            </a:cubicBezTo>
                            <a:lnTo>
                              <a:pt x="1274" y="1037"/>
                            </a:lnTo>
                            <a:cubicBezTo>
                              <a:pt x="1274" y="644"/>
                              <a:pt x="1584" y="322"/>
                              <a:pt x="1989" y="322"/>
                            </a:cubicBezTo>
                            <a:close/>
                            <a:moveTo>
                              <a:pt x="1989" y="3073"/>
                            </a:moveTo>
                            <a:cubicBezTo>
                              <a:pt x="2084" y="3108"/>
                              <a:pt x="2191" y="3132"/>
                              <a:pt x="2310" y="3132"/>
                            </a:cubicBezTo>
                            <a:lnTo>
                              <a:pt x="2358" y="3132"/>
                            </a:lnTo>
                            <a:cubicBezTo>
                              <a:pt x="2477" y="3132"/>
                              <a:pt x="2608" y="3120"/>
                              <a:pt x="2715" y="3073"/>
                            </a:cubicBezTo>
                            <a:lnTo>
                              <a:pt x="2715" y="3073"/>
                            </a:lnTo>
                            <a:cubicBezTo>
                              <a:pt x="2703" y="3132"/>
                              <a:pt x="2715" y="3180"/>
                              <a:pt x="2727" y="3227"/>
                            </a:cubicBezTo>
                            <a:lnTo>
                              <a:pt x="2596" y="3358"/>
                            </a:lnTo>
                            <a:cubicBezTo>
                              <a:pt x="2525" y="3430"/>
                              <a:pt x="2429" y="3466"/>
                              <a:pt x="2346" y="3466"/>
                            </a:cubicBezTo>
                            <a:cubicBezTo>
                              <a:pt x="2251" y="3466"/>
                              <a:pt x="2144" y="3418"/>
                              <a:pt x="2084" y="3358"/>
                            </a:cubicBezTo>
                            <a:lnTo>
                              <a:pt x="1953" y="3227"/>
                            </a:lnTo>
                            <a:cubicBezTo>
                              <a:pt x="1965" y="3180"/>
                              <a:pt x="1989" y="3120"/>
                              <a:pt x="1989" y="3073"/>
                            </a:cubicBezTo>
                            <a:close/>
                            <a:moveTo>
                              <a:pt x="2953" y="3489"/>
                            </a:moveTo>
                            <a:cubicBezTo>
                              <a:pt x="3001" y="3525"/>
                              <a:pt x="3048" y="3537"/>
                              <a:pt x="3108" y="3549"/>
                            </a:cubicBezTo>
                            <a:lnTo>
                              <a:pt x="3703" y="3716"/>
                            </a:lnTo>
                            <a:cubicBezTo>
                              <a:pt x="3846" y="3763"/>
                              <a:pt x="3965" y="3906"/>
                              <a:pt x="3965" y="4061"/>
                            </a:cubicBezTo>
                            <a:lnTo>
                              <a:pt x="3965" y="5192"/>
                            </a:lnTo>
                            <a:lnTo>
                              <a:pt x="3941" y="5192"/>
                            </a:lnTo>
                            <a:cubicBezTo>
                              <a:pt x="3822" y="5263"/>
                              <a:pt x="3703" y="5323"/>
                              <a:pt x="3560" y="5371"/>
                            </a:cubicBezTo>
                            <a:lnTo>
                              <a:pt x="3560" y="4370"/>
                            </a:lnTo>
                            <a:cubicBezTo>
                              <a:pt x="3560" y="4287"/>
                              <a:pt x="3489" y="4204"/>
                              <a:pt x="3406" y="4204"/>
                            </a:cubicBezTo>
                            <a:cubicBezTo>
                              <a:pt x="3310" y="4204"/>
                              <a:pt x="3239" y="4287"/>
                              <a:pt x="3239" y="4370"/>
                            </a:cubicBezTo>
                            <a:lnTo>
                              <a:pt x="3239" y="5490"/>
                            </a:lnTo>
                            <a:cubicBezTo>
                              <a:pt x="3001" y="5561"/>
                              <a:pt x="2763" y="5597"/>
                              <a:pt x="2513" y="5609"/>
                            </a:cubicBezTo>
                            <a:lnTo>
                              <a:pt x="2346" y="5609"/>
                            </a:lnTo>
                            <a:cubicBezTo>
                              <a:pt x="2048" y="5609"/>
                              <a:pt x="1751" y="5561"/>
                              <a:pt x="1453" y="5478"/>
                            </a:cubicBezTo>
                            <a:lnTo>
                              <a:pt x="1453" y="4359"/>
                            </a:lnTo>
                            <a:cubicBezTo>
                              <a:pt x="1453" y="4263"/>
                              <a:pt x="1382" y="4192"/>
                              <a:pt x="1286" y="4192"/>
                            </a:cubicBezTo>
                            <a:cubicBezTo>
                              <a:pt x="1203" y="4192"/>
                              <a:pt x="1120" y="4263"/>
                              <a:pt x="1120" y="4359"/>
                            </a:cubicBezTo>
                            <a:lnTo>
                              <a:pt x="1120" y="5359"/>
                            </a:lnTo>
                            <a:cubicBezTo>
                              <a:pt x="989" y="5299"/>
                              <a:pt x="870" y="5240"/>
                              <a:pt x="751" y="5180"/>
                            </a:cubicBezTo>
                            <a:lnTo>
                              <a:pt x="751" y="4061"/>
                            </a:lnTo>
                            <a:cubicBezTo>
                              <a:pt x="751" y="3894"/>
                              <a:pt x="858" y="3763"/>
                              <a:pt x="1024" y="3716"/>
                            </a:cubicBezTo>
                            <a:lnTo>
                              <a:pt x="1620" y="3549"/>
                            </a:lnTo>
                            <a:cubicBezTo>
                              <a:pt x="1655" y="3537"/>
                              <a:pt x="1715" y="3513"/>
                              <a:pt x="1763" y="3489"/>
                            </a:cubicBezTo>
                            <a:lnTo>
                              <a:pt x="1870" y="3597"/>
                            </a:lnTo>
                            <a:cubicBezTo>
                              <a:pt x="2001" y="3727"/>
                              <a:pt x="2179" y="3811"/>
                              <a:pt x="2358" y="3811"/>
                            </a:cubicBezTo>
                            <a:cubicBezTo>
                              <a:pt x="2537" y="3811"/>
                              <a:pt x="2715" y="3727"/>
                              <a:pt x="2846" y="3597"/>
                            </a:cubicBezTo>
                            <a:lnTo>
                              <a:pt x="2953" y="3489"/>
                            </a:lnTo>
                            <a:close/>
                            <a:moveTo>
                              <a:pt x="1953" y="1"/>
                            </a:moveTo>
                            <a:cubicBezTo>
                              <a:pt x="1382" y="1"/>
                              <a:pt x="917" y="453"/>
                              <a:pt x="917" y="1037"/>
                            </a:cubicBezTo>
                            <a:lnTo>
                              <a:pt x="917" y="1049"/>
                            </a:lnTo>
                            <a:cubicBezTo>
                              <a:pt x="917" y="1191"/>
                              <a:pt x="941" y="1322"/>
                              <a:pt x="1001" y="1441"/>
                            </a:cubicBezTo>
                            <a:lnTo>
                              <a:pt x="1096" y="1608"/>
                            </a:lnTo>
                            <a:lnTo>
                              <a:pt x="1096" y="1870"/>
                            </a:lnTo>
                            <a:cubicBezTo>
                              <a:pt x="1096" y="2299"/>
                              <a:pt x="1298" y="2680"/>
                              <a:pt x="1620" y="2918"/>
                            </a:cubicBezTo>
                            <a:lnTo>
                              <a:pt x="1620" y="3061"/>
                            </a:lnTo>
                            <a:cubicBezTo>
                              <a:pt x="1620" y="3156"/>
                              <a:pt x="1548" y="3227"/>
                              <a:pt x="1477" y="3239"/>
                            </a:cubicBezTo>
                            <a:lnTo>
                              <a:pt x="882" y="3406"/>
                            </a:lnTo>
                            <a:cubicBezTo>
                              <a:pt x="584" y="3489"/>
                              <a:pt x="381" y="3763"/>
                              <a:pt x="381" y="4073"/>
                            </a:cubicBezTo>
                            <a:lnTo>
                              <a:pt x="381" y="4966"/>
                            </a:lnTo>
                            <a:cubicBezTo>
                              <a:pt x="346" y="4954"/>
                              <a:pt x="334" y="4918"/>
                              <a:pt x="298" y="4906"/>
                            </a:cubicBezTo>
                            <a:cubicBezTo>
                              <a:pt x="268" y="4881"/>
                              <a:pt x="232" y="4869"/>
                              <a:pt x="196" y="4869"/>
                            </a:cubicBezTo>
                            <a:cubicBezTo>
                              <a:pt x="146" y="4869"/>
                              <a:pt x="95" y="4893"/>
                              <a:pt x="60" y="4942"/>
                            </a:cubicBezTo>
                            <a:cubicBezTo>
                              <a:pt x="0" y="5013"/>
                              <a:pt x="24" y="5121"/>
                              <a:pt x="96" y="5180"/>
                            </a:cubicBezTo>
                            <a:cubicBezTo>
                              <a:pt x="727" y="5680"/>
                              <a:pt x="1501" y="5954"/>
                              <a:pt x="2298" y="5954"/>
                            </a:cubicBezTo>
                            <a:lnTo>
                              <a:pt x="2477" y="5954"/>
                            </a:lnTo>
                            <a:cubicBezTo>
                              <a:pt x="3334" y="5906"/>
                              <a:pt x="4156" y="5549"/>
                              <a:pt x="4787" y="4918"/>
                            </a:cubicBezTo>
                            <a:cubicBezTo>
                              <a:pt x="5394" y="4311"/>
                              <a:pt x="5763" y="3489"/>
                              <a:pt x="5811" y="2620"/>
                            </a:cubicBezTo>
                            <a:cubicBezTo>
                              <a:pt x="5870" y="1763"/>
                              <a:pt x="5596" y="918"/>
                              <a:pt x="5049" y="251"/>
                            </a:cubicBezTo>
                            <a:cubicBezTo>
                              <a:pt x="5014" y="209"/>
                              <a:pt x="4967" y="192"/>
                              <a:pt x="4917" y="192"/>
                            </a:cubicBezTo>
                            <a:cubicBezTo>
                              <a:pt x="4882" y="192"/>
                              <a:pt x="4845" y="200"/>
                              <a:pt x="4811" y="215"/>
                            </a:cubicBezTo>
                            <a:cubicBezTo>
                              <a:pt x="4739" y="275"/>
                              <a:pt x="4739" y="382"/>
                              <a:pt x="4787" y="453"/>
                            </a:cubicBezTo>
                            <a:cubicBezTo>
                              <a:pt x="5275" y="1072"/>
                              <a:pt x="5525" y="1822"/>
                              <a:pt x="5489" y="2596"/>
                            </a:cubicBezTo>
                            <a:cubicBezTo>
                              <a:pt x="5442" y="3394"/>
                              <a:pt x="5108" y="4132"/>
                              <a:pt x="4561" y="4680"/>
                            </a:cubicBezTo>
                            <a:cubicBezTo>
                              <a:pt x="4453" y="4787"/>
                              <a:pt x="4358" y="4882"/>
                              <a:pt x="4239" y="4966"/>
                            </a:cubicBezTo>
                            <a:lnTo>
                              <a:pt x="4239" y="4073"/>
                            </a:lnTo>
                            <a:cubicBezTo>
                              <a:pt x="4239" y="3763"/>
                              <a:pt x="4025" y="3489"/>
                              <a:pt x="3727" y="3406"/>
                            </a:cubicBezTo>
                            <a:lnTo>
                              <a:pt x="3132" y="3239"/>
                            </a:lnTo>
                            <a:cubicBezTo>
                              <a:pt x="3060" y="3216"/>
                              <a:pt x="3001" y="3144"/>
                              <a:pt x="3001" y="3061"/>
                            </a:cubicBezTo>
                            <a:lnTo>
                              <a:pt x="3001" y="2930"/>
                            </a:lnTo>
                            <a:cubicBezTo>
                              <a:pt x="3060" y="2882"/>
                              <a:pt x="3108" y="2858"/>
                              <a:pt x="3156" y="2799"/>
                            </a:cubicBezTo>
                            <a:cubicBezTo>
                              <a:pt x="3394" y="2561"/>
                              <a:pt x="3537" y="2263"/>
                              <a:pt x="3537" y="1918"/>
                            </a:cubicBezTo>
                            <a:lnTo>
                              <a:pt x="3537" y="1608"/>
                            </a:lnTo>
                            <a:lnTo>
                              <a:pt x="3596" y="1465"/>
                            </a:lnTo>
                            <a:cubicBezTo>
                              <a:pt x="3668" y="1322"/>
                              <a:pt x="3703" y="1168"/>
                              <a:pt x="3703" y="1013"/>
                            </a:cubicBezTo>
                            <a:lnTo>
                              <a:pt x="3703" y="156"/>
                            </a:lnTo>
                            <a:cubicBezTo>
                              <a:pt x="3703" y="72"/>
                              <a:pt x="3620" y="1"/>
                              <a:pt x="3537" y="1"/>
                            </a:cubicBezTo>
                            <a:close/>
                          </a:path>
                        </a:pathLst>
                      </a:custGeom>
                      <a:solidFill>
                        <a:srgbClr val="657E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5" name="Google Shape;845;p21"/>
                      <p:cNvSpPr/>
                      <p:nvPr/>
                    </p:nvSpPr>
                    <p:spPr>
                      <a:xfrm>
                        <a:off x="5928360" y="1644624"/>
                        <a:ext cx="45131" cy="16328"/>
                      </a:xfrm>
                      <a:custGeom>
                        <a:rect b="b" l="l" r="r" t="t"/>
                        <a:pathLst>
                          <a:path extrusionOk="0" h="513" w="1418">
                            <a:moveTo>
                              <a:pt x="167" y="1"/>
                            </a:moveTo>
                            <a:cubicBezTo>
                              <a:pt x="72" y="1"/>
                              <a:pt x="1" y="84"/>
                              <a:pt x="1" y="168"/>
                            </a:cubicBezTo>
                            <a:cubicBezTo>
                              <a:pt x="1" y="263"/>
                              <a:pt x="72" y="334"/>
                              <a:pt x="167" y="334"/>
                            </a:cubicBezTo>
                            <a:cubicBezTo>
                              <a:pt x="346" y="334"/>
                              <a:pt x="882" y="370"/>
                              <a:pt x="1144" y="501"/>
                            </a:cubicBezTo>
                            <a:cubicBezTo>
                              <a:pt x="1179" y="513"/>
                              <a:pt x="1191" y="513"/>
                              <a:pt x="1227" y="513"/>
                            </a:cubicBezTo>
                            <a:cubicBezTo>
                              <a:pt x="1286" y="513"/>
                              <a:pt x="1346" y="489"/>
                              <a:pt x="1370" y="430"/>
                            </a:cubicBezTo>
                            <a:cubicBezTo>
                              <a:pt x="1417" y="334"/>
                              <a:pt x="1370" y="227"/>
                              <a:pt x="1298" y="203"/>
                            </a:cubicBezTo>
                            <a:cubicBezTo>
                              <a:pt x="905" y="1"/>
                              <a:pt x="191" y="1"/>
                              <a:pt x="167" y="1"/>
                            </a:cubicBezTo>
                            <a:close/>
                          </a:path>
                        </a:pathLst>
                      </a:custGeom>
                      <a:solidFill>
                        <a:srgbClr val="657E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846" name="Google Shape;846;p21"/>
                  <p:cNvGrpSpPr/>
                  <p:nvPr/>
                </p:nvGrpSpPr>
                <p:grpSpPr>
                  <a:xfrm>
                    <a:off x="115350" y="1673275"/>
                    <a:ext cx="2669146" cy="2676916"/>
                    <a:chOff x="115350" y="1673275"/>
                    <a:chExt cx="2669146" cy="2676916"/>
                  </a:xfrm>
                </p:grpSpPr>
                <p:sp>
                  <p:nvSpPr>
                    <p:cNvPr id="847" name="Google Shape;847;p21"/>
                    <p:cNvSpPr/>
                    <p:nvPr/>
                  </p:nvSpPr>
                  <p:spPr>
                    <a:xfrm>
                      <a:off x="1264699" y="1891045"/>
                      <a:ext cx="1519797" cy="1851396"/>
                    </a:xfrm>
                    <a:custGeom>
                      <a:rect b="b" l="l" r="r" t="t"/>
                      <a:pathLst>
                        <a:path extrusionOk="0" h="21497" w="21600">
                          <a:moveTo>
                            <a:pt x="21600" y="12866"/>
                          </a:moveTo>
                          <a:lnTo>
                            <a:pt x="21600" y="0"/>
                          </a:lnTo>
                          <a:lnTo>
                            <a:pt x="8693" y="0"/>
                          </a:lnTo>
                          <a:cubicBezTo>
                            <a:pt x="3890" y="0"/>
                            <a:pt x="0" y="2879"/>
                            <a:pt x="0" y="6433"/>
                          </a:cubicBezTo>
                          <a:lnTo>
                            <a:pt x="0" y="6433"/>
                          </a:lnTo>
                          <a:cubicBezTo>
                            <a:pt x="0" y="9988"/>
                            <a:pt x="3890" y="12866"/>
                            <a:pt x="8693" y="12866"/>
                          </a:cubicBezTo>
                          <a:lnTo>
                            <a:pt x="11478" y="12866"/>
                          </a:lnTo>
                          <a:cubicBezTo>
                            <a:pt x="12686" y="12866"/>
                            <a:pt x="13658" y="13586"/>
                            <a:pt x="13658" y="14480"/>
                          </a:cubicBezTo>
                          <a:lnTo>
                            <a:pt x="13658" y="14524"/>
                          </a:lnTo>
                          <a:cubicBezTo>
                            <a:pt x="13658" y="15167"/>
                            <a:pt x="13143" y="15734"/>
                            <a:pt x="12362" y="15996"/>
                          </a:cubicBezTo>
                          <a:cubicBezTo>
                            <a:pt x="10962" y="16464"/>
                            <a:pt x="10019" y="17511"/>
                            <a:pt x="10063" y="18721"/>
                          </a:cubicBezTo>
                          <a:cubicBezTo>
                            <a:pt x="10137" y="20183"/>
                            <a:pt x="11728" y="21393"/>
                            <a:pt x="13703" y="21491"/>
                          </a:cubicBezTo>
                          <a:cubicBezTo>
                            <a:pt x="15957" y="21600"/>
                            <a:pt x="17843" y="20270"/>
                            <a:pt x="17843" y="18623"/>
                          </a:cubicBezTo>
                          <a:cubicBezTo>
                            <a:pt x="17843" y="17446"/>
                            <a:pt x="16885" y="16432"/>
                            <a:pt x="15530" y="15996"/>
                          </a:cubicBezTo>
                          <a:cubicBezTo>
                            <a:pt x="14749" y="15745"/>
                            <a:pt x="14262" y="15156"/>
                            <a:pt x="14262" y="14524"/>
                          </a:cubicBezTo>
                          <a:lnTo>
                            <a:pt x="14262" y="14480"/>
                          </a:lnTo>
                          <a:cubicBezTo>
                            <a:pt x="14262" y="13586"/>
                            <a:pt x="15235" y="12866"/>
                            <a:pt x="16443" y="12866"/>
                          </a:cubicBezTo>
                          <a:lnTo>
                            <a:pt x="21600" y="12866"/>
                          </a:lnTo>
                          <a:close/>
                        </a:path>
                      </a:pathLst>
                    </a:custGeom>
                    <a:solidFill>
                      <a:srgbClr val="76A5AF"/>
                    </a:solidFill>
                    <a:ln>
                      <a:noFill/>
                    </a:ln>
                  </p:spPr>
                  <p:txBody>
                    <a:bodyPr anchorCtr="0" anchor="ctr" bIns="38100" lIns="38100" spcFirstLastPara="1" rIns="38100" wrap="square" tIns="381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48" name="Google Shape;848;p21"/>
                    <p:cNvSpPr txBox="1"/>
                    <p:nvPr/>
                  </p:nvSpPr>
                  <p:spPr>
                    <a:xfrm>
                      <a:off x="1786376" y="3826918"/>
                      <a:ext cx="873523" cy="523273"/>
                    </a:xfrm>
                    <a:prstGeom prst="rect">
                      <a:avLst/>
                    </a:prstGeom>
                    <a:noFill/>
                    <a:ln>
                      <a:noFill/>
                    </a:ln>
                  </p:spPr>
                  <p:txBody>
                    <a:bodyPr anchorCtr="0" anchor="ctr" bIns="45700" lIns="0" spcFirstLastPara="1" rIns="0"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3A5C84"/>
                          </a:solidFill>
                          <a:latin typeface="Calibri"/>
                          <a:ea typeface="Calibri"/>
                          <a:cs typeface="Calibri"/>
                          <a:sym typeface="Calibri"/>
                        </a:rPr>
                        <a:t>User inputs Preferences</a:t>
                      </a:r>
                      <a:endParaRPr b="0" i="0" sz="800" u="none" cap="none" strike="noStrike">
                        <a:solidFill>
                          <a:srgbClr val="000000"/>
                        </a:solidFill>
                        <a:latin typeface="Arial"/>
                        <a:ea typeface="Arial"/>
                        <a:cs typeface="Arial"/>
                        <a:sym typeface="Arial"/>
                      </a:endParaRPr>
                    </a:p>
                  </p:txBody>
                </p:sp>
                <p:sp>
                  <p:nvSpPr>
                    <p:cNvPr id="849" name="Google Shape;849;p21"/>
                    <p:cNvSpPr txBox="1"/>
                    <p:nvPr/>
                  </p:nvSpPr>
                  <p:spPr>
                    <a:xfrm>
                      <a:off x="1471875" y="2196500"/>
                      <a:ext cx="1188000" cy="582900"/>
                    </a:xfrm>
                    <a:prstGeom prst="rect">
                      <a:avLst/>
                    </a:prstGeom>
                    <a:noFill/>
                    <a:ln>
                      <a:noFill/>
                    </a:ln>
                  </p:spPr>
                  <p:txBody>
                    <a:bodyPr anchorCtr="0" anchor="ctr" bIns="45700" lIns="0" spcFirstLastPara="1" rIns="0"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595959"/>
                          </a:solidFill>
                          <a:latin typeface="Calibri"/>
                          <a:ea typeface="Calibri"/>
                          <a:cs typeface="Calibri"/>
                          <a:sym typeface="Calibri"/>
                        </a:rPr>
                        <a:t>Mood goal</a:t>
                      </a:r>
                      <a:endParaRPr b="0" i="0" sz="1200" u="none" cap="none" strike="noStrike">
                        <a:solidFill>
                          <a:srgbClr val="595959"/>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595959"/>
                          </a:solidFill>
                          <a:latin typeface="Calibri"/>
                          <a:ea typeface="Calibri"/>
                          <a:cs typeface="Calibri"/>
                          <a:sym typeface="Calibri"/>
                        </a:rPr>
                        <a:t>Genre</a:t>
                      </a:r>
                      <a:endParaRPr b="0" i="0" sz="1200" u="none" cap="none" strike="noStrike">
                        <a:solidFill>
                          <a:srgbClr val="595959"/>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rgbClr val="FFFFFF"/>
                        </a:solidFill>
                        <a:latin typeface="Calibri"/>
                        <a:ea typeface="Calibri"/>
                        <a:cs typeface="Calibri"/>
                        <a:sym typeface="Calibri"/>
                      </a:endParaRPr>
                    </a:p>
                  </p:txBody>
                </p:sp>
                <p:grpSp>
                  <p:nvGrpSpPr>
                    <p:cNvPr id="850" name="Google Shape;850;p21"/>
                    <p:cNvGrpSpPr/>
                    <p:nvPr/>
                  </p:nvGrpSpPr>
                  <p:grpSpPr>
                    <a:xfrm>
                      <a:off x="2053796" y="3290027"/>
                      <a:ext cx="357363" cy="357393"/>
                      <a:chOff x="7954213" y="4284365"/>
                      <a:chExt cx="370631" cy="351315"/>
                    </a:xfrm>
                  </p:grpSpPr>
                  <p:sp>
                    <p:nvSpPr>
                      <p:cNvPr id="851" name="Google Shape;851;p21"/>
                      <p:cNvSpPr/>
                      <p:nvPr/>
                    </p:nvSpPr>
                    <p:spPr>
                      <a:xfrm>
                        <a:off x="7954213" y="4588668"/>
                        <a:ext cx="11394" cy="47009"/>
                      </a:xfrm>
                      <a:custGeom>
                        <a:rect b="b" l="l" r="r" t="t"/>
                        <a:pathLst>
                          <a:path extrusionOk="0" h="1477" w="358">
                            <a:moveTo>
                              <a:pt x="179" y="0"/>
                            </a:moveTo>
                            <a:cubicBezTo>
                              <a:pt x="84" y="0"/>
                              <a:pt x="0" y="84"/>
                              <a:pt x="0" y="179"/>
                            </a:cubicBezTo>
                            <a:lnTo>
                              <a:pt x="0" y="1298"/>
                            </a:lnTo>
                            <a:cubicBezTo>
                              <a:pt x="0" y="1405"/>
                              <a:pt x="84" y="1477"/>
                              <a:pt x="179" y="1477"/>
                            </a:cubicBezTo>
                            <a:cubicBezTo>
                              <a:pt x="286" y="1477"/>
                              <a:pt x="358" y="1405"/>
                              <a:pt x="358" y="1298"/>
                            </a:cubicBezTo>
                            <a:lnTo>
                              <a:pt x="358" y="179"/>
                            </a:lnTo>
                            <a:cubicBezTo>
                              <a:pt x="358" y="96"/>
                              <a:pt x="286" y="0"/>
                              <a:pt x="179" y="0"/>
                            </a:cubicBezTo>
                            <a:close/>
                          </a:path>
                        </a:pathLst>
                      </a:custGeom>
                      <a:solidFill>
                        <a:srgbClr val="5959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2" name="Google Shape;852;p21"/>
                      <p:cNvSpPr/>
                      <p:nvPr/>
                    </p:nvSpPr>
                    <p:spPr>
                      <a:xfrm>
                        <a:off x="8090243" y="4284365"/>
                        <a:ext cx="234601" cy="196344"/>
                      </a:xfrm>
                      <a:custGeom>
                        <a:rect b="b" l="l" r="r" t="t"/>
                        <a:pathLst>
                          <a:path extrusionOk="0" h="6169" w="7371">
                            <a:moveTo>
                              <a:pt x="572" y="1"/>
                            </a:moveTo>
                            <a:cubicBezTo>
                              <a:pt x="251" y="1"/>
                              <a:pt x="1" y="251"/>
                              <a:pt x="1" y="560"/>
                            </a:cubicBezTo>
                            <a:lnTo>
                              <a:pt x="1" y="5275"/>
                            </a:lnTo>
                            <a:cubicBezTo>
                              <a:pt x="1" y="5382"/>
                              <a:pt x="72" y="5454"/>
                              <a:pt x="179" y="5454"/>
                            </a:cubicBezTo>
                            <a:cubicBezTo>
                              <a:pt x="286" y="5454"/>
                              <a:pt x="358" y="5382"/>
                              <a:pt x="358" y="5275"/>
                            </a:cubicBezTo>
                            <a:lnTo>
                              <a:pt x="358" y="560"/>
                            </a:lnTo>
                            <a:cubicBezTo>
                              <a:pt x="358" y="441"/>
                              <a:pt x="453" y="358"/>
                              <a:pt x="572" y="358"/>
                            </a:cubicBezTo>
                            <a:lnTo>
                              <a:pt x="6787" y="358"/>
                            </a:lnTo>
                            <a:cubicBezTo>
                              <a:pt x="6906" y="358"/>
                              <a:pt x="7002" y="441"/>
                              <a:pt x="7002" y="560"/>
                            </a:cubicBezTo>
                            <a:lnTo>
                              <a:pt x="7002" y="5608"/>
                            </a:lnTo>
                            <a:cubicBezTo>
                              <a:pt x="7002" y="5728"/>
                              <a:pt x="6906" y="5811"/>
                              <a:pt x="6787" y="5811"/>
                            </a:cubicBezTo>
                            <a:lnTo>
                              <a:pt x="2191" y="5811"/>
                            </a:lnTo>
                            <a:cubicBezTo>
                              <a:pt x="2084" y="5811"/>
                              <a:pt x="2013" y="5894"/>
                              <a:pt x="2013" y="5989"/>
                            </a:cubicBezTo>
                            <a:cubicBezTo>
                              <a:pt x="2013" y="6097"/>
                              <a:pt x="2084" y="6168"/>
                              <a:pt x="2191" y="6168"/>
                            </a:cubicBezTo>
                            <a:lnTo>
                              <a:pt x="6787" y="6168"/>
                            </a:lnTo>
                            <a:cubicBezTo>
                              <a:pt x="7097" y="6168"/>
                              <a:pt x="7359" y="5918"/>
                              <a:pt x="7359" y="5608"/>
                            </a:cubicBezTo>
                            <a:lnTo>
                              <a:pt x="7359" y="560"/>
                            </a:lnTo>
                            <a:cubicBezTo>
                              <a:pt x="7371" y="251"/>
                              <a:pt x="7097" y="1"/>
                              <a:pt x="6787" y="1"/>
                            </a:cubicBezTo>
                            <a:close/>
                          </a:path>
                        </a:pathLst>
                      </a:custGeom>
                      <a:solidFill>
                        <a:srgbClr val="5959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3" name="Google Shape;853;p21"/>
                      <p:cNvSpPr/>
                      <p:nvPr/>
                    </p:nvSpPr>
                    <p:spPr>
                      <a:xfrm>
                        <a:off x="8145591" y="4309382"/>
                        <a:ext cx="136063" cy="135299"/>
                      </a:xfrm>
                      <a:custGeom>
                        <a:rect b="b" l="l" r="r" t="t"/>
                        <a:pathLst>
                          <a:path extrusionOk="0" h="4251" w="4275">
                            <a:moveTo>
                              <a:pt x="1953" y="739"/>
                            </a:moveTo>
                            <a:cubicBezTo>
                              <a:pt x="2322" y="739"/>
                              <a:pt x="2655" y="882"/>
                              <a:pt x="2917" y="1084"/>
                            </a:cubicBezTo>
                            <a:lnTo>
                              <a:pt x="1822" y="2179"/>
                            </a:lnTo>
                            <a:cubicBezTo>
                              <a:pt x="1750" y="2263"/>
                              <a:pt x="1750" y="2382"/>
                              <a:pt x="1822" y="2441"/>
                            </a:cubicBezTo>
                            <a:cubicBezTo>
                              <a:pt x="1845" y="2465"/>
                              <a:pt x="1905" y="2501"/>
                              <a:pt x="1953" y="2501"/>
                            </a:cubicBezTo>
                            <a:cubicBezTo>
                              <a:pt x="2000" y="2501"/>
                              <a:pt x="2048" y="2477"/>
                              <a:pt x="2084" y="2441"/>
                            </a:cubicBezTo>
                            <a:lnTo>
                              <a:pt x="2643" y="1882"/>
                            </a:lnTo>
                            <a:cubicBezTo>
                              <a:pt x="2715" y="2001"/>
                              <a:pt x="2762" y="2155"/>
                              <a:pt x="2762" y="2298"/>
                            </a:cubicBezTo>
                            <a:cubicBezTo>
                              <a:pt x="2762" y="2739"/>
                              <a:pt x="2405" y="3096"/>
                              <a:pt x="1965" y="3096"/>
                            </a:cubicBezTo>
                            <a:cubicBezTo>
                              <a:pt x="1536" y="3096"/>
                              <a:pt x="1179" y="2739"/>
                              <a:pt x="1179" y="2298"/>
                            </a:cubicBezTo>
                            <a:cubicBezTo>
                              <a:pt x="1179" y="1870"/>
                              <a:pt x="1536" y="1513"/>
                              <a:pt x="1965" y="1513"/>
                            </a:cubicBezTo>
                            <a:cubicBezTo>
                              <a:pt x="2072" y="1513"/>
                              <a:pt x="2143" y="1441"/>
                              <a:pt x="2143" y="1334"/>
                            </a:cubicBezTo>
                            <a:cubicBezTo>
                              <a:pt x="2143" y="1227"/>
                              <a:pt x="2072" y="1155"/>
                              <a:pt x="1965" y="1155"/>
                            </a:cubicBezTo>
                            <a:cubicBezTo>
                              <a:pt x="1334" y="1155"/>
                              <a:pt x="822" y="1679"/>
                              <a:pt x="822" y="2298"/>
                            </a:cubicBezTo>
                            <a:cubicBezTo>
                              <a:pt x="822" y="2941"/>
                              <a:pt x="1345" y="3453"/>
                              <a:pt x="1965" y="3453"/>
                            </a:cubicBezTo>
                            <a:cubicBezTo>
                              <a:pt x="2607" y="3453"/>
                              <a:pt x="3119" y="2929"/>
                              <a:pt x="3119" y="2298"/>
                            </a:cubicBezTo>
                            <a:cubicBezTo>
                              <a:pt x="3119" y="2060"/>
                              <a:pt x="3036" y="1822"/>
                              <a:pt x="2893" y="1632"/>
                            </a:cubicBezTo>
                            <a:lnTo>
                              <a:pt x="3191" y="1334"/>
                            </a:lnTo>
                            <a:cubicBezTo>
                              <a:pt x="3381" y="1608"/>
                              <a:pt x="3512" y="1953"/>
                              <a:pt x="3512" y="2310"/>
                            </a:cubicBezTo>
                            <a:cubicBezTo>
                              <a:pt x="3512" y="3168"/>
                              <a:pt x="2822" y="3870"/>
                              <a:pt x="1953" y="3870"/>
                            </a:cubicBezTo>
                            <a:cubicBezTo>
                              <a:pt x="1095" y="3870"/>
                              <a:pt x="393" y="3168"/>
                              <a:pt x="393" y="2310"/>
                            </a:cubicBezTo>
                            <a:cubicBezTo>
                              <a:pt x="393" y="1441"/>
                              <a:pt x="1095" y="739"/>
                              <a:pt x="1953" y="739"/>
                            </a:cubicBezTo>
                            <a:close/>
                            <a:moveTo>
                              <a:pt x="3500" y="0"/>
                            </a:moveTo>
                            <a:cubicBezTo>
                              <a:pt x="3393" y="0"/>
                              <a:pt x="3322" y="72"/>
                              <a:pt x="3322" y="179"/>
                            </a:cubicBezTo>
                            <a:lnTo>
                              <a:pt x="3322" y="679"/>
                            </a:lnTo>
                            <a:lnTo>
                              <a:pt x="3179" y="834"/>
                            </a:lnTo>
                            <a:cubicBezTo>
                              <a:pt x="2846" y="548"/>
                              <a:pt x="2417" y="381"/>
                              <a:pt x="1941" y="381"/>
                            </a:cubicBezTo>
                            <a:cubicBezTo>
                              <a:pt x="869" y="381"/>
                              <a:pt x="0" y="1251"/>
                              <a:pt x="0" y="2322"/>
                            </a:cubicBezTo>
                            <a:cubicBezTo>
                              <a:pt x="0" y="3394"/>
                              <a:pt x="869" y="4251"/>
                              <a:pt x="1941" y="4251"/>
                            </a:cubicBezTo>
                            <a:cubicBezTo>
                              <a:pt x="3012" y="4251"/>
                              <a:pt x="3870" y="3394"/>
                              <a:pt x="3870" y="2322"/>
                            </a:cubicBezTo>
                            <a:cubicBezTo>
                              <a:pt x="3870" y="1858"/>
                              <a:pt x="3715" y="1429"/>
                              <a:pt x="3429" y="1084"/>
                            </a:cubicBezTo>
                            <a:lnTo>
                              <a:pt x="3572" y="941"/>
                            </a:lnTo>
                            <a:lnTo>
                              <a:pt x="4084" y="941"/>
                            </a:lnTo>
                            <a:cubicBezTo>
                              <a:pt x="4191" y="941"/>
                              <a:pt x="4262" y="858"/>
                              <a:pt x="4262" y="751"/>
                            </a:cubicBezTo>
                            <a:cubicBezTo>
                              <a:pt x="4262" y="655"/>
                              <a:pt x="4191" y="584"/>
                              <a:pt x="4084" y="584"/>
                            </a:cubicBezTo>
                            <a:lnTo>
                              <a:pt x="3929" y="584"/>
                            </a:lnTo>
                            <a:lnTo>
                              <a:pt x="4203" y="310"/>
                            </a:lnTo>
                            <a:cubicBezTo>
                              <a:pt x="4274" y="239"/>
                              <a:pt x="4274" y="120"/>
                              <a:pt x="4203" y="60"/>
                            </a:cubicBezTo>
                            <a:cubicBezTo>
                              <a:pt x="4167" y="24"/>
                              <a:pt x="4120" y="6"/>
                              <a:pt x="4073" y="6"/>
                            </a:cubicBezTo>
                            <a:cubicBezTo>
                              <a:pt x="4027" y="6"/>
                              <a:pt x="3983" y="24"/>
                              <a:pt x="3953" y="60"/>
                            </a:cubicBezTo>
                            <a:lnTo>
                              <a:pt x="3679" y="322"/>
                            </a:lnTo>
                            <a:lnTo>
                              <a:pt x="3679" y="179"/>
                            </a:lnTo>
                            <a:cubicBezTo>
                              <a:pt x="3679" y="72"/>
                              <a:pt x="3608" y="0"/>
                              <a:pt x="3500" y="0"/>
                            </a:cubicBezTo>
                            <a:close/>
                          </a:path>
                        </a:pathLst>
                      </a:custGeom>
                      <a:solidFill>
                        <a:srgbClr val="5959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4" name="Google Shape;854;p21"/>
                      <p:cNvSpPr/>
                      <p:nvPr/>
                    </p:nvSpPr>
                    <p:spPr>
                      <a:xfrm>
                        <a:off x="7963982" y="4432525"/>
                        <a:ext cx="234606" cy="203155"/>
                      </a:xfrm>
                      <a:custGeom>
                        <a:rect b="b" l="l" r="r" t="t"/>
                        <a:pathLst>
                          <a:path extrusionOk="0" h="6383" w="6704">
                            <a:moveTo>
                              <a:pt x="6192" y="1013"/>
                            </a:moveTo>
                            <a:lnTo>
                              <a:pt x="6275" y="1275"/>
                            </a:lnTo>
                            <a:cubicBezTo>
                              <a:pt x="6287" y="1358"/>
                              <a:pt x="6275" y="1430"/>
                              <a:pt x="6216" y="1489"/>
                            </a:cubicBezTo>
                            <a:lnTo>
                              <a:pt x="6108" y="1596"/>
                            </a:lnTo>
                            <a:lnTo>
                              <a:pt x="5858" y="1334"/>
                            </a:lnTo>
                            <a:lnTo>
                              <a:pt x="6192" y="1013"/>
                            </a:lnTo>
                            <a:close/>
                            <a:moveTo>
                              <a:pt x="1941" y="382"/>
                            </a:moveTo>
                            <a:cubicBezTo>
                              <a:pt x="2251" y="382"/>
                              <a:pt x="2536" y="501"/>
                              <a:pt x="2763" y="727"/>
                            </a:cubicBezTo>
                            <a:cubicBezTo>
                              <a:pt x="2965" y="953"/>
                              <a:pt x="3096" y="1251"/>
                              <a:pt x="3132" y="1573"/>
                            </a:cubicBezTo>
                            <a:cubicBezTo>
                              <a:pt x="3144" y="1692"/>
                              <a:pt x="3156" y="1846"/>
                              <a:pt x="3179" y="2001"/>
                            </a:cubicBezTo>
                            <a:cubicBezTo>
                              <a:pt x="2977" y="1680"/>
                              <a:pt x="2656" y="1430"/>
                              <a:pt x="2239" y="1287"/>
                            </a:cubicBezTo>
                            <a:cubicBezTo>
                              <a:pt x="1947" y="1199"/>
                              <a:pt x="1670" y="1191"/>
                              <a:pt x="1579" y="1191"/>
                            </a:cubicBezTo>
                            <a:cubicBezTo>
                              <a:pt x="1559" y="1191"/>
                              <a:pt x="1548" y="1192"/>
                              <a:pt x="1548" y="1192"/>
                            </a:cubicBezTo>
                            <a:cubicBezTo>
                              <a:pt x="1513" y="1192"/>
                              <a:pt x="1465" y="1204"/>
                              <a:pt x="1429" y="1251"/>
                            </a:cubicBezTo>
                            <a:lnTo>
                              <a:pt x="1108" y="1585"/>
                            </a:lnTo>
                            <a:cubicBezTo>
                              <a:pt x="1036" y="1668"/>
                              <a:pt x="1036" y="1787"/>
                              <a:pt x="1108" y="1846"/>
                            </a:cubicBezTo>
                            <a:cubicBezTo>
                              <a:pt x="1143" y="1882"/>
                              <a:pt x="1191" y="1900"/>
                              <a:pt x="1237" y="1900"/>
                            </a:cubicBezTo>
                            <a:cubicBezTo>
                              <a:pt x="1283" y="1900"/>
                              <a:pt x="1328" y="1882"/>
                              <a:pt x="1358" y="1846"/>
                            </a:cubicBezTo>
                            <a:lnTo>
                              <a:pt x="1632" y="1561"/>
                            </a:lnTo>
                            <a:cubicBezTo>
                              <a:pt x="1870" y="1573"/>
                              <a:pt x="2620" y="1668"/>
                              <a:pt x="2906" y="2299"/>
                            </a:cubicBezTo>
                            <a:cubicBezTo>
                              <a:pt x="2834" y="2763"/>
                              <a:pt x="2417" y="3120"/>
                              <a:pt x="1929" y="3120"/>
                            </a:cubicBezTo>
                            <a:cubicBezTo>
                              <a:pt x="1393" y="3120"/>
                              <a:pt x="941" y="2680"/>
                              <a:pt x="941" y="2144"/>
                            </a:cubicBezTo>
                            <a:cubicBezTo>
                              <a:pt x="941" y="2037"/>
                              <a:pt x="870" y="1966"/>
                              <a:pt x="762" y="1966"/>
                            </a:cubicBezTo>
                            <a:cubicBezTo>
                              <a:pt x="751" y="1966"/>
                              <a:pt x="715" y="1966"/>
                              <a:pt x="703" y="1977"/>
                            </a:cubicBezTo>
                            <a:cubicBezTo>
                              <a:pt x="715" y="1835"/>
                              <a:pt x="751" y="1680"/>
                              <a:pt x="751" y="1573"/>
                            </a:cubicBezTo>
                            <a:cubicBezTo>
                              <a:pt x="774" y="1251"/>
                              <a:pt x="893" y="953"/>
                              <a:pt x="1120" y="727"/>
                            </a:cubicBezTo>
                            <a:cubicBezTo>
                              <a:pt x="1334" y="501"/>
                              <a:pt x="1632" y="382"/>
                              <a:pt x="1941" y="382"/>
                            </a:cubicBezTo>
                            <a:close/>
                            <a:moveTo>
                              <a:pt x="631" y="2442"/>
                            </a:moveTo>
                            <a:cubicBezTo>
                              <a:pt x="703" y="2763"/>
                              <a:pt x="917" y="3049"/>
                              <a:pt x="1179" y="3228"/>
                            </a:cubicBezTo>
                            <a:lnTo>
                              <a:pt x="1179" y="3442"/>
                            </a:lnTo>
                            <a:lnTo>
                              <a:pt x="1167" y="3442"/>
                            </a:lnTo>
                            <a:cubicBezTo>
                              <a:pt x="822" y="3382"/>
                              <a:pt x="572" y="3287"/>
                              <a:pt x="417" y="3216"/>
                            </a:cubicBezTo>
                            <a:cubicBezTo>
                              <a:pt x="405" y="3216"/>
                              <a:pt x="417" y="3204"/>
                              <a:pt x="417" y="3204"/>
                            </a:cubicBezTo>
                            <a:cubicBezTo>
                              <a:pt x="501" y="2989"/>
                              <a:pt x="572" y="2728"/>
                              <a:pt x="631" y="2442"/>
                            </a:cubicBezTo>
                            <a:close/>
                            <a:moveTo>
                              <a:pt x="3239" y="2454"/>
                            </a:moveTo>
                            <a:cubicBezTo>
                              <a:pt x="3275" y="2692"/>
                              <a:pt x="3334" y="2942"/>
                              <a:pt x="3418" y="3144"/>
                            </a:cubicBezTo>
                            <a:lnTo>
                              <a:pt x="3084" y="3454"/>
                            </a:lnTo>
                            <a:cubicBezTo>
                              <a:pt x="3037" y="3478"/>
                              <a:pt x="3001" y="3513"/>
                              <a:pt x="2941" y="3513"/>
                            </a:cubicBezTo>
                            <a:lnTo>
                              <a:pt x="2894" y="3513"/>
                            </a:lnTo>
                            <a:cubicBezTo>
                              <a:pt x="2775" y="3513"/>
                              <a:pt x="2679" y="3418"/>
                              <a:pt x="2679" y="3299"/>
                            </a:cubicBezTo>
                            <a:lnTo>
                              <a:pt x="2679" y="3239"/>
                            </a:lnTo>
                            <a:cubicBezTo>
                              <a:pt x="2953" y="3061"/>
                              <a:pt x="3144" y="2787"/>
                              <a:pt x="3239" y="2454"/>
                            </a:cubicBezTo>
                            <a:close/>
                            <a:moveTo>
                              <a:pt x="2358" y="3418"/>
                            </a:moveTo>
                            <a:cubicBezTo>
                              <a:pt x="2370" y="3525"/>
                              <a:pt x="2429" y="3620"/>
                              <a:pt x="2489" y="3692"/>
                            </a:cubicBezTo>
                            <a:lnTo>
                              <a:pt x="2203" y="3954"/>
                            </a:lnTo>
                            <a:cubicBezTo>
                              <a:pt x="2132" y="4031"/>
                              <a:pt x="2033" y="4070"/>
                              <a:pt x="1934" y="4070"/>
                            </a:cubicBezTo>
                            <a:cubicBezTo>
                              <a:pt x="1834" y="4070"/>
                              <a:pt x="1733" y="4031"/>
                              <a:pt x="1655" y="3954"/>
                            </a:cubicBezTo>
                            <a:lnTo>
                              <a:pt x="1489" y="3799"/>
                            </a:lnTo>
                            <a:cubicBezTo>
                              <a:pt x="1524" y="3740"/>
                              <a:pt x="1536" y="3680"/>
                              <a:pt x="1536" y="3620"/>
                            </a:cubicBezTo>
                            <a:lnTo>
                              <a:pt x="1536" y="3418"/>
                            </a:lnTo>
                            <a:cubicBezTo>
                              <a:pt x="1667" y="3466"/>
                              <a:pt x="1810" y="3478"/>
                              <a:pt x="1941" y="3478"/>
                            </a:cubicBezTo>
                            <a:cubicBezTo>
                              <a:pt x="2084" y="3478"/>
                              <a:pt x="2227" y="3454"/>
                              <a:pt x="2358" y="3418"/>
                            </a:cubicBezTo>
                            <a:close/>
                            <a:moveTo>
                              <a:pt x="1941" y="1"/>
                            </a:moveTo>
                            <a:cubicBezTo>
                              <a:pt x="1120" y="1"/>
                              <a:pt x="465" y="656"/>
                              <a:pt x="393" y="1537"/>
                            </a:cubicBezTo>
                            <a:cubicBezTo>
                              <a:pt x="358" y="1882"/>
                              <a:pt x="239" y="2644"/>
                              <a:pt x="72" y="3061"/>
                            </a:cubicBezTo>
                            <a:cubicBezTo>
                              <a:pt x="0" y="3251"/>
                              <a:pt x="96" y="3454"/>
                              <a:pt x="274" y="3537"/>
                            </a:cubicBezTo>
                            <a:cubicBezTo>
                              <a:pt x="405" y="3597"/>
                              <a:pt x="608" y="3692"/>
                              <a:pt x="893" y="3751"/>
                            </a:cubicBezTo>
                            <a:lnTo>
                              <a:pt x="417" y="3990"/>
                            </a:lnTo>
                            <a:cubicBezTo>
                              <a:pt x="155" y="4121"/>
                              <a:pt x="0" y="4371"/>
                              <a:pt x="0" y="4668"/>
                            </a:cubicBezTo>
                            <a:lnTo>
                              <a:pt x="0" y="6204"/>
                            </a:lnTo>
                            <a:cubicBezTo>
                              <a:pt x="0" y="6311"/>
                              <a:pt x="72" y="6383"/>
                              <a:pt x="179" y="6383"/>
                            </a:cubicBezTo>
                            <a:cubicBezTo>
                              <a:pt x="286" y="6383"/>
                              <a:pt x="358" y="6311"/>
                              <a:pt x="358" y="6204"/>
                            </a:cubicBezTo>
                            <a:lnTo>
                              <a:pt x="358" y="4668"/>
                            </a:lnTo>
                            <a:cubicBezTo>
                              <a:pt x="358" y="4525"/>
                              <a:pt x="453" y="4371"/>
                              <a:pt x="584" y="4311"/>
                            </a:cubicBezTo>
                            <a:lnTo>
                              <a:pt x="1191" y="4013"/>
                            </a:lnTo>
                            <a:lnTo>
                              <a:pt x="1405" y="4216"/>
                            </a:lnTo>
                            <a:cubicBezTo>
                              <a:pt x="1548" y="4347"/>
                              <a:pt x="1739" y="4418"/>
                              <a:pt x="1929" y="4418"/>
                            </a:cubicBezTo>
                            <a:cubicBezTo>
                              <a:pt x="2120" y="4418"/>
                              <a:pt x="2310" y="4347"/>
                              <a:pt x="2453" y="4216"/>
                            </a:cubicBezTo>
                            <a:lnTo>
                              <a:pt x="2822" y="3859"/>
                            </a:lnTo>
                            <a:lnTo>
                              <a:pt x="2929" y="3859"/>
                            </a:lnTo>
                            <a:cubicBezTo>
                              <a:pt x="3084" y="3859"/>
                              <a:pt x="3215" y="3799"/>
                              <a:pt x="3322" y="3692"/>
                            </a:cubicBezTo>
                            <a:lnTo>
                              <a:pt x="5584" y="1561"/>
                            </a:lnTo>
                            <a:lnTo>
                              <a:pt x="5835" y="1811"/>
                            </a:lnTo>
                            <a:lnTo>
                              <a:pt x="3001" y="4656"/>
                            </a:lnTo>
                            <a:cubicBezTo>
                              <a:pt x="2822" y="4835"/>
                              <a:pt x="2715" y="5073"/>
                              <a:pt x="2715" y="5347"/>
                            </a:cubicBezTo>
                            <a:lnTo>
                              <a:pt x="2715" y="6192"/>
                            </a:lnTo>
                            <a:cubicBezTo>
                              <a:pt x="2715" y="6299"/>
                              <a:pt x="2787" y="6371"/>
                              <a:pt x="2894" y="6371"/>
                            </a:cubicBezTo>
                            <a:cubicBezTo>
                              <a:pt x="3001" y="6371"/>
                              <a:pt x="3072" y="6299"/>
                              <a:pt x="3072" y="6192"/>
                            </a:cubicBezTo>
                            <a:lnTo>
                              <a:pt x="3072" y="5371"/>
                            </a:lnTo>
                            <a:cubicBezTo>
                              <a:pt x="3072" y="5204"/>
                              <a:pt x="3132" y="5061"/>
                              <a:pt x="3251" y="4954"/>
                            </a:cubicBezTo>
                            <a:lnTo>
                              <a:pt x="6466" y="1739"/>
                            </a:lnTo>
                            <a:cubicBezTo>
                              <a:pt x="6597" y="1608"/>
                              <a:pt x="6656" y="1394"/>
                              <a:pt x="6608" y="1204"/>
                            </a:cubicBezTo>
                            <a:lnTo>
                              <a:pt x="6513" y="727"/>
                            </a:lnTo>
                            <a:lnTo>
                              <a:pt x="6632" y="608"/>
                            </a:lnTo>
                            <a:cubicBezTo>
                              <a:pt x="6704" y="537"/>
                              <a:pt x="6704" y="430"/>
                              <a:pt x="6644" y="358"/>
                            </a:cubicBezTo>
                            <a:cubicBezTo>
                              <a:pt x="6607" y="321"/>
                              <a:pt x="6560" y="303"/>
                              <a:pt x="6513" y="303"/>
                            </a:cubicBezTo>
                            <a:cubicBezTo>
                              <a:pt x="6470" y="303"/>
                              <a:pt x="6428" y="318"/>
                              <a:pt x="6394" y="346"/>
                            </a:cubicBezTo>
                            <a:lnTo>
                              <a:pt x="3727" y="2858"/>
                            </a:lnTo>
                            <a:cubicBezTo>
                              <a:pt x="3608" y="2430"/>
                              <a:pt x="3501" y="1846"/>
                              <a:pt x="3489" y="1537"/>
                            </a:cubicBezTo>
                            <a:cubicBezTo>
                              <a:pt x="3429" y="656"/>
                              <a:pt x="2751" y="1"/>
                              <a:pt x="1941" y="1"/>
                            </a:cubicBezTo>
                            <a:close/>
                          </a:path>
                        </a:pathLst>
                      </a:custGeom>
                      <a:solidFill>
                        <a:srgbClr val="5959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855" name="Google Shape;855;p21"/>
                    <p:cNvPicPr preferRelativeResize="0"/>
                    <p:nvPr/>
                  </p:nvPicPr>
                  <p:blipFill rotWithShape="1">
                    <a:blip r:embed="rId7">
                      <a:alphaModFix amt="54000"/>
                    </a:blip>
                    <a:srcRect b="-3179" l="0" r="0" t="-3168"/>
                    <a:stretch/>
                  </p:blipFill>
                  <p:spPr>
                    <a:xfrm>
                      <a:off x="115350" y="1673275"/>
                      <a:ext cx="1187999" cy="1411825"/>
                    </a:xfrm>
                    <a:prstGeom prst="rect">
                      <a:avLst/>
                    </a:prstGeom>
                    <a:noFill/>
                    <a:ln>
                      <a:noFill/>
                    </a:ln>
                  </p:spPr>
                </p:pic>
              </p:grpSp>
            </p:grpSp>
          </p:grpSp>
        </p:grpSp>
      </p:gr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0" name="Shape 860"/>
        <p:cNvGrpSpPr/>
        <p:nvPr/>
      </p:nvGrpSpPr>
      <p:grpSpPr>
        <a:xfrm>
          <a:off x="0" y="0"/>
          <a:ext cx="0" cy="0"/>
          <a:chOff x="0" y="0"/>
          <a:chExt cx="0" cy="0"/>
        </a:xfrm>
      </p:grpSpPr>
      <p:grpSp>
        <p:nvGrpSpPr>
          <p:cNvPr id="861" name="Google Shape;861;p22"/>
          <p:cNvGrpSpPr/>
          <p:nvPr/>
        </p:nvGrpSpPr>
        <p:grpSpPr>
          <a:xfrm>
            <a:off x="792573" y="839625"/>
            <a:ext cx="1498062" cy="1711897"/>
            <a:chOff x="929573" y="877363"/>
            <a:chExt cx="1498062" cy="1711897"/>
          </a:xfrm>
        </p:grpSpPr>
        <p:sp>
          <p:nvSpPr>
            <p:cNvPr id="862" name="Google Shape;862;p22"/>
            <p:cNvSpPr/>
            <p:nvPr/>
          </p:nvSpPr>
          <p:spPr>
            <a:xfrm>
              <a:off x="994000" y="937675"/>
              <a:ext cx="1369200" cy="1318500"/>
            </a:xfrm>
            <a:prstGeom prst="ellipse">
              <a:avLst/>
            </a:prstGeom>
            <a:solidFill>
              <a:srgbClr val="CFE2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863" name="Google Shape;863;p22"/>
            <p:cNvGrpSpPr/>
            <p:nvPr/>
          </p:nvGrpSpPr>
          <p:grpSpPr>
            <a:xfrm>
              <a:off x="929573" y="877363"/>
              <a:ext cx="1498062" cy="1711897"/>
              <a:chOff x="385173" y="937685"/>
              <a:chExt cx="2655668" cy="3236711"/>
            </a:xfrm>
          </p:grpSpPr>
          <p:grpSp>
            <p:nvGrpSpPr>
              <p:cNvPr id="864" name="Google Shape;864;p22"/>
              <p:cNvGrpSpPr/>
              <p:nvPr/>
            </p:nvGrpSpPr>
            <p:grpSpPr>
              <a:xfrm>
                <a:off x="385173" y="937685"/>
                <a:ext cx="2655668" cy="2655667"/>
                <a:chOff x="385173" y="937685"/>
                <a:chExt cx="2655668" cy="2655667"/>
              </a:xfrm>
            </p:grpSpPr>
            <p:sp>
              <p:nvSpPr>
                <p:cNvPr id="865" name="Google Shape;865;p22"/>
                <p:cNvSpPr/>
                <p:nvPr/>
              </p:nvSpPr>
              <p:spPr>
                <a:xfrm>
                  <a:off x="385173" y="937685"/>
                  <a:ext cx="2655668" cy="2655667"/>
                </a:xfrm>
                <a:custGeom>
                  <a:rect b="b" l="l" r="r" t="t"/>
                  <a:pathLst>
                    <a:path extrusionOk="0" h="3540890" w="3540890">
                      <a:moveTo>
                        <a:pt x="1156720" y="397608"/>
                      </a:moveTo>
                      <a:cubicBezTo>
                        <a:pt x="1045681" y="397608"/>
                        <a:pt x="941098" y="456462"/>
                        <a:pt x="888735" y="554468"/>
                      </a:cubicBezTo>
                      <a:lnTo>
                        <a:pt x="274292" y="1613586"/>
                      </a:lnTo>
                      <a:cubicBezTo>
                        <a:pt x="221929" y="1711592"/>
                        <a:pt x="221929" y="1829300"/>
                        <a:pt x="274292" y="1927305"/>
                      </a:cubicBezTo>
                      <a:lnTo>
                        <a:pt x="888735" y="2986424"/>
                      </a:lnTo>
                      <a:cubicBezTo>
                        <a:pt x="947554" y="3084429"/>
                        <a:pt x="1045681" y="3143283"/>
                        <a:pt x="1156720" y="3143283"/>
                      </a:cubicBezTo>
                      <a:lnTo>
                        <a:pt x="2379293" y="3143283"/>
                      </a:lnTo>
                      <a:cubicBezTo>
                        <a:pt x="2490476" y="3143283"/>
                        <a:pt x="2595059" y="3084429"/>
                        <a:pt x="2647278" y="2986424"/>
                      </a:cubicBezTo>
                      <a:lnTo>
                        <a:pt x="3261865" y="1927305"/>
                      </a:lnTo>
                      <a:cubicBezTo>
                        <a:pt x="3320684" y="1829300"/>
                        <a:pt x="3320684" y="1711592"/>
                        <a:pt x="3261865" y="1613586"/>
                      </a:cubicBezTo>
                      <a:lnTo>
                        <a:pt x="2647278" y="554468"/>
                      </a:lnTo>
                      <a:cubicBezTo>
                        <a:pt x="2588459" y="456462"/>
                        <a:pt x="2490476" y="397608"/>
                        <a:pt x="2379293" y="397608"/>
                      </a:cubicBezTo>
                      <a:close/>
                      <a:moveTo>
                        <a:pt x="0" y="0"/>
                      </a:moveTo>
                      <a:lnTo>
                        <a:pt x="3540890" y="0"/>
                      </a:lnTo>
                      <a:lnTo>
                        <a:pt x="3540890" y="3540890"/>
                      </a:lnTo>
                      <a:lnTo>
                        <a:pt x="0" y="3540890"/>
                      </a:lnTo>
                      <a:close/>
                    </a:path>
                  </a:pathLst>
                </a:custGeom>
                <a:solidFill>
                  <a:srgbClr val="F1EFF0"/>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866" name="Google Shape;866;p22"/>
                <p:cNvSpPr/>
                <p:nvPr/>
              </p:nvSpPr>
              <p:spPr>
                <a:xfrm>
                  <a:off x="982520" y="1610695"/>
                  <a:ext cx="1464759" cy="1309662"/>
                </a:xfrm>
                <a:custGeom>
                  <a:rect b="b" l="l" r="r" t="t"/>
                  <a:pathLst>
                    <a:path extrusionOk="0" h="21600" w="21406">
                      <a:moveTo>
                        <a:pt x="274" y="12034"/>
                      </a:moveTo>
                      <a:lnTo>
                        <a:pt x="4557" y="20366"/>
                      </a:lnTo>
                      <a:cubicBezTo>
                        <a:pt x="4967" y="21137"/>
                        <a:pt x="5651" y="21600"/>
                        <a:pt x="6425" y="21600"/>
                      </a:cubicBezTo>
                      <a:lnTo>
                        <a:pt x="14947" y="21600"/>
                      </a:lnTo>
                      <a:cubicBezTo>
                        <a:pt x="15722" y="21600"/>
                        <a:pt x="16451" y="21137"/>
                        <a:pt x="16815" y="20366"/>
                      </a:cubicBezTo>
                      <a:lnTo>
                        <a:pt x="21099" y="12034"/>
                      </a:lnTo>
                      <a:cubicBezTo>
                        <a:pt x="21509" y="11263"/>
                        <a:pt x="21509" y="10337"/>
                        <a:pt x="21099" y="9566"/>
                      </a:cubicBezTo>
                      <a:lnTo>
                        <a:pt x="16815" y="1234"/>
                      </a:lnTo>
                      <a:cubicBezTo>
                        <a:pt x="16405" y="463"/>
                        <a:pt x="15722" y="0"/>
                        <a:pt x="14947" y="0"/>
                      </a:cubicBezTo>
                      <a:lnTo>
                        <a:pt x="6425" y="0"/>
                      </a:lnTo>
                      <a:cubicBezTo>
                        <a:pt x="5651" y="0"/>
                        <a:pt x="4922" y="463"/>
                        <a:pt x="4557" y="1234"/>
                      </a:cubicBezTo>
                      <a:lnTo>
                        <a:pt x="274" y="9566"/>
                      </a:lnTo>
                      <a:cubicBezTo>
                        <a:pt x="-91" y="10337"/>
                        <a:pt x="-91" y="11263"/>
                        <a:pt x="274" y="12034"/>
                      </a:cubicBezTo>
                      <a:close/>
                    </a:path>
                  </a:pathLst>
                </a:custGeom>
                <a:solidFill>
                  <a:srgbClr val="F1EFF0"/>
                </a:solidFill>
                <a:ln>
                  <a:noFill/>
                </a:ln>
              </p:spPr>
              <p:txBody>
                <a:bodyPr anchorCtr="0" anchor="ctr" bIns="28575" lIns="28575" spcFirstLastPara="1" rIns="28575" wrap="square" tIns="28575">
                  <a:noAutofit/>
                </a:bodyPr>
                <a:lstStyle/>
                <a:p>
                  <a:pPr indent="0" lvl="0" marL="0" marR="0" rtl="0" algn="ctr">
                    <a:lnSpc>
                      <a:spcPct val="100000"/>
                    </a:lnSpc>
                    <a:spcBef>
                      <a:spcPts val="0"/>
                    </a:spcBef>
                    <a:spcAft>
                      <a:spcPts val="0"/>
                    </a:spcAft>
                    <a:buClr>
                      <a:srgbClr val="000000"/>
                    </a:buClr>
                    <a:buSzPts val="2100"/>
                    <a:buFont typeface="Arial"/>
                    <a:buNone/>
                  </a:pPr>
                  <a:r>
                    <a:rPr b="1" i="0" lang="en" sz="2100" u="none" cap="none" strike="noStrike">
                      <a:solidFill>
                        <a:schemeClr val="dk2"/>
                      </a:solidFill>
                      <a:latin typeface="Calibri"/>
                      <a:ea typeface="Calibri"/>
                      <a:cs typeface="Calibri"/>
                      <a:sym typeface="Calibri"/>
                    </a:rPr>
                    <a:t>73%</a:t>
                  </a:r>
                  <a:endParaRPr b="1" i="0" sz="2100" u="none" cap="none" strike="noStrike">
                    <a:solidFill>
                      <a:schemeClr val="dk2"/>
                    </a:solidFill>
                    <a:latin typeface="Calibri"/>
                    <a:ea typeface="Calibri"/>
                    <a:cs typeface="Calibri"/>
                    <a:sym typeface="Calibri"/>
                  </a:endParaRPr>
                </a:p>
              </p:txBody>
            </p:sp>
          </p:grpSp>
          <p:sp>
            <p:nvSpPr>
              <p:cNvPr id="867" name="Google Shape;867;p22"/>
              <p:cNvSpPr txBox="1"/>
              <p:nvPr/>
            </p:nvSpPr>
            <p:spPr>
              <a:xfrm>
                <a:off x="613309" y="3519496"/>
                <a:ext cx="2194500" cy="654900"/>
              </a:xfrm>
              <a:prstGeom prst="rect">
                <a:avLst/>
              </a:prstGeom>
              <a:noFill/>
              <a:ln>
                <a:noFill/>
              </a:ln>
            </p:spPr>
            <p:txBody>
              <a:bodyPr anchorCtr="0" anchor="b" bIns="34275" lIns="0" spcFirstLastPara="1" rIns="0" wrap="square" tIns="34275">
                <a:spAutoFit/>
              </a:bodyPr>
              <a:lstStyle/>
              <a:p>
                <a:pPr indent="0" lvl="0" marL="0" marR="0" rtl="0" algn="ctr">
                  <a:lnSpc>
                    <a:spcPct val="100000"/>
                  </a:lnSpc>
                  <a:spcBef>
                    <a:spcPts val="0"/>
                  </a:spcBef>
                  <a:spcAft>
                    <a:spcPts val="0"/>
                  </a:spcAft>
                  <a:buClr>
                    <a:srgbClr val="000000"/>
                  </a:buClr>
                  <a:buSzPts val="1800"/>
                  <a:buFont typeface="Arial"/>
                  <a:buNone/>
                </a:pPr>
                <a:r>
                  <a:rPr b="1" i="0" lang="en" sz="1800" u="none" cap="none" strike="noStrike">
                    <a:solidFill>
                      <a:schemeClr val="dk2"/>
                    </a:solidFill>
                    <a:latin typeface="Calibri"/>
                    <a:ea typeface="Calibri"/>
                    <a:cs typeface="Calibri"/>
                    <a:sym typeface="Calibri"/>
                  </a:rPr>
                  <a:t>Baseline</a:t>
                </a:r>
                <a:endParaRPr b="0" i="0" sz="1100" u="none" cap="none" strike="noStrike">
                  <a:solidFill>
                    <a:schemeClr val="dk2"/>
                  </a:solidFill>
                  <a:latin typeface="Arial"/>
                  <a:ea typeface="Arial"/>
                  <a:cs typeface="Arial"/>
                  <a:sym typeface="Arial"/>
                </a:endParaRPr>
              </a:p>
            </p:txBody>
          </p:sp>
        </p:grpSp>
      </p:grpSp>
      <p:grpSp>
        <p:nvGrpSpPr>
          <p:cNvPr id="868" name="Google Shape;868;p22"/>
          <p:cNvGrpSpPr/>
          <p:nvPr/>
        </p:nvGrpSpPr>
        <p:grpSpPr>
          <a:xfrm>
            <a:off x="855475" y="2790975"/>
            <a:ext cx="1337999" cy="1760300"/>
            <a:chOff x="855475" y="2790975"/>
            <a:chExt cx="1337999" cy="1760300"/>
          </a:xfrm>
        </p:grpSpPr>
        <p:sp>
          <p:nvSpPr>
            <p:cNvPr id="869" name="Google Shape;869;p22"/>
            <p:cNvSpPr/>
            <p:nvPr/>
          </p:nvSpPr>
          <p:spPr>
            <a:xfrm>
              <a:off x="855475" y="2790975"/>
              <a:ext cx="1326000" cy="1318500"/>
            </a:xfrm>
            <a:prstGeom prst="ellipse">
              <a:avLst/>
            </a:prstGeom>
            <a:solidFill>
              <a:srgbClr val="E6913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0" name="Google Shape;870;p22"/>
            <p:cNvSpPr txBox="1"/>
            <p:nvPr/>
          </p:nvSpPr>
          <p:spPr>
            <a:xfrm>
              <a:off x="867474" y="4205075"/>
              <a:ext cx="1326000" cy="346200"/>
            </a:xfrm>
            <a:prstGeom prst="rect">
              <a:avLst/>
            </a:prstGeom>
            <a:noFill/>
            <a:ln>
              <a:noFill/>
            </a:ln>
          </p:spPr>
          <p:txBody>
            <a:bodyPr anchorCtr="0" anchor="b" bIns="34275" lIns="0" spcFirstLastPara="1" rIns="0" wrap="square" tIns="34275">
              <a:spAutoFit/>
            </a:bodyPr>
            <a:lstStyle/>
            <a:p>
              <a:pPr indent="0" lvl="0" marL="0" marR="0" rtl="0" algn="ctr">
                <a:lnSpc>
                  <a:spcPct val="100000"/>
                </a:lnSpc>
                <a:spcBef>
                  <a:spcPts val="0"/>
                </a:spcBef>
                <a:spcAft>
                  <a:spcPts val="0"/>
                </a:spcAft>
                <a:buClr>
                  <a:srgbClr val="000000"/>
                </a:buClr>
                <a:buSzPts val="1800"/>
                <a:buFont typeface="Arial"/>
                <a:buNone/>
              </a:pPr>
              <a:r>
                <a:rPr b="1" i="0" lang="en" sz="1800" u="none" cap="none" strike="noStrike">
                  <a:solidFill>
                    <a:schemeClr val="dk2"/>
                  </a:solidFill>
                  <a:latin typeface="Calibri"/>
                  <a:ea typeface="Calibri"/>
                  <a:cs typeface="Calibri"/>
                  <a:sym typeface="Calibri"/>
                </a:rPr>
                <a:t>Our Model</a:t>
              </a:r>
              <a:endParaRPr b="0" i="0" sz="1100" u="none" cap="none" strike="noStrike">
                <a:solidFill>
                  <a:schemeClr val="dk2"/>
                </a:solidFill>
                <a:latin typeface="Arial"/>
                <a:ea typeface="Arial"/>
                <a:cs typeface="Arial"/>
                <a:sym typeface="Arial"/>
              </a:endParaRPr>
            </a:p>
          </p:txBody>
        </p:sp>
        <p:sp>
          <p:nvSpPr>
            <p:cNvPr id="871" name="Google Shape;871;p22"/>
            <p:cNvSpPr/>
            <p:nvPr/>
          </p:nvSpPr>
          <p:spPr>
            <a:xfrm>
              <a:off x="1117729" y="3087374"/>
              <a:ext cx="801494" cy="725706"/>
            </a:xfrm>
            <a:custGeom>
              <a:rect b="b" l="l" r="r" t="t"/>
              <a:pathLst>
                <a:path extrusionOk="0" h="21600" w="21406">
                  <a:moveTo>
                    <a:pt x="274" y="12034"/>
                  </a:moveTo>
                  <a:lnTo>
                    <a:pt x="4557" y="20366"/>
                  </a:lnTo>
                  <a:cubicBezTo>
                    <a:pt x="4967" y="21137"/>
                    <a:pt x="5651" y="21600"/>
                    <a:pt x="6425" y="21600"/>
                  </a:cubicBezTo>
                  <a:lnTo>
                    <a:pt x="14947" y="21600"/>
                  </a:lnTo>
                  <a:cubicBezTo>
                    <a:pt x="15722" y="21600"/>
                    <a:pt x="16451" y="21137"/>
                    <a:pt x="16815" y="20366"/>
                  </a:cubicBezTo>
                  <a:lnTo>
                    <a:pt x="21099" y="12034"/>
                  </a:lnTo>
                  <a:cubicBezTo>
                    <a:pt x="21509" y="11263"/>
                    <a:pt x="21509" y="10337"/>
                    <a:pt x="21099" y="9566"/>
                  </a:cubicBezTo>
                  <a:lnTo>
                    <a:pt x="16815" y="1234"/>
                  </a:lnTo>
                  <a:cubicBezTo>
                    <a:pt x="16405" y="463"/>
                    <a:pt x="15722" y="0"/>
                    <a:pt x="14947" y="0"/>
                  </a:cubicBezTo>
                  <a:lnTo>
                    <a:pt x="6425" y="0"/>
                  </a:lnTo>
                  <a:cubicBezTo>
                    <a:pt x="5651" y="0"/>
                    <a:pt x="4922" y="463"/>
                    <a:pt x="4557" y="1234"/>
                  </a:cubicBezTo>
                  <a:lnTo>
                    <a:pt x="274" y="9566"/>
                  </a:lnTo>
                  <a:cubicBezTo>
                    <a:pt x="-91" y="10337"/>
                    <a:pt x="-91" y="11263"/>
                    <a:pt x="274" y="12034"/>
                  </a:cubicBezTo>
                  <a:close/>
                </a:path>
              </a:pathLst>
            </a:custGeom>
            <a:solidFill>
              <a:srgbClr val="F1EFF0"/>
            </a:solidFill>
            <a:ln>
              <a:noFill/>
            </a:ln>
          </p:spPr>
          <p:txBody>
            <a:bodyPr anchorCtr="0" anchor="ctr" bIns="28575" lIns="28575" spcFirstLastPara="1" rIns="28575" wrap="square" tIns="28575">
              <a:noAutofit/>
            </a:bodyPr>
            <a:lstStyle/>
            <a:p>
              <a:pPr indent="0" lvl="0" marL="0" marR="0" rtl="0" algn="ctr">
                <a:lnSpc>
                  <a:spcPct val="100000"/>
                </a:lnSpc>
                <a:spcBef>
                  <a:spcPts val="0"/>
                </a:spcBef>
                <a:spcAft>
                  <a:spcPts val="0"/>
                </a:spcAft>
                <a:buClr>
                  <a:srgbClr val="000000"/>
                </a:buClr>
                <a:buSzPts val="2100"/>
                <a:buFont typeface="Arial"/>
                <a:buNone/>
              </a:pPr>
              <a:r>
                <a:rPr b="1" i="0" lang="en" sz="2100" u="none" cap="none" strike="noStrike">
                  <a:solidFill>
                    <a:srgbClr val="C96F07"/>
                  </a:solidFill>
                  <a:latin typeface="Calibri"/>
                  <a:ea typeface="Calibri"/>
                  <a:cs typeface="Calibri"/>
                  <a:sym typeface="Calibri"/>
                </a:rPr>
                <a:t>79%</a:t>
              </a:r>
              <a:endParaRPr b="1" i="0" sz="2100" u="none" cap="none" strike="noStrike">
                <a:solidFill>
                  <a:srgbClr val="C96F07"/>
                </a:solidFill>
                <a:latin typeface="Calibri"/>
                <a:ea typeface="Calibri"/>
                <a:cs typeface="Calibri"/>
                <a:sym typeface="Calibri"/>
              </a:endParaRPr>
            </a:p>
          </p:txBody>
        </p:sp>
      </p:grpSp>
      <p:sp>
        <p:nvSpPr>
          <p:cNvPr id="872" name="Google Shape;872;p22"/>
          <p:cNvSpPr/>
          <p:nvPr/>
        </p:nvSpPr>
        <p:spPr>
          <a:xfrm>
            <a:off x="792586" y="2715497"/>
            <a:ext cx="1451765" cy="1469469"/>
          </a:xfrm>
          <a:custGeom>
            <a:rect b="b" l="l" r="r" t="t"/>
            <a:pathLst>
              <a:path extrusionOk="0" h="3540890" w="3540890">
                <a:moveTo>
                  <a:pt x="1156720" y="397608"/>
                </a:moveTo>
                <a:cubicBezTo>
                  <a:pt x="1045681" y="397608"/>
                  <a:pt x="941098" y="456462"/>
                  <a:pt x="888735" y="554468"/>
                </a:cubicBezTo>
                <a:lnTo>
                  <a:pt x="274292" y="1613586"/>
                </a:lnTo>
                <a:cubicBezTo>
                  <a:pt x="221929" y="1711592"/>
                  <a:pt x="221929" y="1829300"/>
                  <a:pt x="274292" y="1927305"/>
                </a:cubicBezTo>
                <a:lnTo>
                  <a:pt x="888735" y="2986424"/>
                </a:lnTo>
                <a:cubicBezTo>
                  <a:pt x="947554" y="3084429"/>
                  <a:pt x="1045681" y="3143283"/>
                  <a:pt x="1156720" y="3143283"/>
                </a:cubicBezTo>
                <a:lnTo>
                  <a:pt x="2379293" y="3143283"/>
                </a:lnTo>
                <a:cubicBezTo>
                  <a:pt x="2490476" y="3143283"/>
                  <a:pt x="2595059" y="3084429"/>
                  <a:pt x="2647278" y="2986424"/>
                </a:cubicBezTo>
                <a:lnTo>
                  <a:pt x="3261865" y="1927305"/>
                </a:lnTo>
                <a:cubicBezTo>
                  <a:pt x="3320684" y="1829300"/>
                  <a:pt x="3320684" y="1711592"/>
                  <a:pt x="3261865" y="1613586"/>
                </a:cubicBezTo>
                <a:lnTo>
                  <a:pt x="2647278" y="554468"/>
                </a:lnTo>
                <a:cubicBezTo>
                  <a:pt x="2588459" y="456462"/>
                  <a:pt x="2490476" y="397608"/>
                  <a:pt x="2379293" y="397608"/>
                </a:cubicBezTo>
                <a:close/>
                <a:moveTo>
                  <a:pt x="0" y="0"/>
                </a:moveTo>
                <a:lnTo>
                  <a:pt x="3540890" y="0"/>
                </a:lnTo>
                <a:lnTo>
                  <a:pt x="3540890" y="3540890"/>
                </a:lnTo>
                <a:lnTo>
                  <a:pt x="0" y="3540890"/>
                </a:lnTo>
                <a:close/>
              </a:path>
            </a:pathLst>
          </a:custGeom>
          <a:solidFill>
            <a:srgbClr val="F1EFF0"/>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pic>
        <p:nvPicPr>
          <p:cNvPr id="873" name="Google Shape;873;p22"/>
          <p:cNvPicPr preferRelativeResize="0"/>
          <p:nvPr/>
        </p:nvPicPr>
        <p:blipFill rotWithShape="1">
          <a:blip r:embed="rId3">
            <a:alphaModFix/>
          </a:blip>
          <a:srcRect b="0" l="0" r="0" t="0"/>
          <a:stretch/>
        </p:blipFill>
        <p:spPr>
          <a:xfrm flipH="1" rot="10800000">
            <a:off x="8712775" y="-936701"/>
            <a:ext cx="2065051" cy="1874376"/>
          </a:xfrm>
          <a:prstGeom prst="rect">
            <a:avLst/>
          </a:prstGeom>
          <a:noFill/>
          <a:ln>
            <a:noFill/>
          </a:ln>
        </p:spPr>
      </p:pic>
      <p:pic>
        <p:nvPicPr>
          <p:cNvPr id="874" name="Google Shape;874;p22"/>
          <p:cNvPicPr preferRelativeResize="0"/>
          <p:nvPr/>
        </p:nvPicPr>
        <p:blipFill rotWithShape="1">
          <a:blip r:embed="rId3">
            <a:alphaModFix/>
          </a:blip>
          <a:srcRect b="0" l="0" r="0" t="0"/>
          <a:stretch/>
        </p:blipFill>
        <p:spPr>
          <a:xfrm flipH="1">
            <a:off x="-1679876" y="3593350"/>
            <a:ext cx="2065051" cy="1738252"/>
          </a:xfrm>
          <a:prstGeom prst="rect">
            <a:avLst/>
          </a:prstGeom>
          <a:noFill/>
          <a:ln>
            <a:noFill/>
          </a:ln>
        </p:spPr>
      </p:pic>
      <p:sp>
        <p:nvSpPr>
          <p:cNvPr id="875" name="Google Shape;875;p22"/>
          <p:cNvSpPr txBox="1"/>
          <p:nvPr/>
        </p:nvSpPr>
        <p:spPr>
          <a:xfrm>
            <a:off x="1417175" y="152425"/>
            <a:ext cx="6185700" cy="523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200"/>
              <a:buFont typeface="Arial"/>
              <a:buNone/>
            </a:pPr>
            <a:r>
              <a:rPr b="0" i="0" lang="en" sz="2200" u="none" cap="none" strike="noStrike">
                <a:solidFill>
                  <a:schemeClr val="dk2"/>
                </a:solidFill>
                <a:latin typeface="Roboto Medium"/>
                <a:ea typeface="Roboto Medium"/>
                <a:cs typeface="Roboto Medium"/>
                <a:sym typeface="Roboto Medium"/>
              </a:rPr>
              <a:t>Evaluation results and error analysis </a:t>
            </a:r>
            <a:endParaRPr b="0" i="0" sz="2200" u="none" cap="none" strike="noStrike">
              <a:solidFill>
                <a:schemeClr val="dk2"/>
              </a:solidFill>
              <a:latin typeface="Roboto Medium"/>
              <a:ea typeface="Roboto Medium"/>
              <a:cs typeface="Roboto Medium"/>
              <a:sym typeface="Roboto Medium"/>
            </a:endParaRPr>
          </a:p>
        </p:txBody>
      </p:sp>
      <p:sp>
        <p:nvSpPr>
          <p:cNvPr id="876" name="Google Shape;876;p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pic>
        <p:nvPicPr>
          <p:cNvPr id="877" name="Google Shape;877;p22"/>
          <p:cNvPicPr preferRelativeResize="0"/>
          <p:nvPr/>
        </p:nvPicPr>
        <p:blipFill rotWithShape="1">
          <a:blip r:embed="rId4">
            <a:alphaModFix/>
          </a:blip>
          <a:srcRect b="0" l="0" r="0" t="0"/>
          <a:stretch/>
        </p:blipFill>
        <p:spPr>
          <a:xfrm>
            <a:off x="3125675" y="777150"/>
            <a:ext cx="5523325" cy="41045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1" name="Shape 881"/>
        <p:cNvGrpSpPr/>
        <p:nvPr/>
      </p:nvGrpSpPr>
      <p:grpSpPr>
        <a:xfrm>
          <a:off x="0" y="0"/>
          <a:ext cx="0" cy="0"/>
          <a:chOff x="0" y="0"/>
          <a:chExt cx="0" cy="0"/>
        </a:xfrm>
      </p:grpSpPr>
      <p:pic>
        <p:nvPicPr>
          <p:cNvPr id="882" name="Google Shape;882;p23"/>
          <p:cNvPicPr preferRelativeResize="0"/>
          <p:nvPr/>
        </p:nvPicPr>
        <p:blipFill rotWithShape="1">
          <a:blip r:embed="rId3">
            <a:alphaModFix/>
          </a:blip>
          <a:srcRect b="0" l="0" r="0" t="0"/>
          <a:stretch/>
        </p:blipFill>
        <p:spPr>
          <a:xfrm flipH="1" rot="5400000">
            <a:off x="6133638" y="1374199"/>
            <a:ext cx="2562727" cy="2624950"/>
          </a:xfrm>
          <a:prstGeom prst="rect">
            <a:avLst/>
          </a:prstGeom>
          <a:noFill/>
          <a:ln>
            <a:noFill/>
          </a:ln>
        </p:spPr>
      </p:pic>
      <p:sp>
        <p:nvSpPr>
          <p:cNvPr id="883" name="Google Shape;883;p23"/>
          <p:cNvSpPr/>
          <p:nvPr/>
        </p:nvSpPr>
        <p:spPr>
          <a:xfrm>
            <a:off x="1529150" y="1406500"/>
            <a:ext cx="6423900" cy="25575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aphicFrame>
        <p:nvGraphicFramePr>
          <p:cNvPr id="884" name="Google Shape;884;p23"/>
          <p:cNvGraphicFramePr/>
          <p:nvPr/>
        </p:nvGraphicFramePr>
        <p:xfrm>
          <a:off x="1523225" y="1190125"/>
          <a:ext cx="3000000" cy="3000000"/>
        </p:xfrm>
        <a:graphic>
          <a:graphicData uri="http://schemas.openxmlformats.org/drawingml/2006/table">
            <a:tbl>
              <a:tblPr>
                <a:noFill/>
                <a:tableStyleId>{26B8F18D-3FA8-45D9-A303-562E3024F41C}</a:tableStyleId>
              </a:tblPr>
              <a:tblGrid>
                <a:gridCol w="2141275"/>
                <a:gridCol w="2141275"/>
                <a:gridCol w="2141275"/>
              </a:tblGrid>
              <a:tr h="434800">
                <a:tc>
                  <a:txBody>
                    <a:bodyPr/>
                    <a:lstStyle/>
                    <a:p>
                      <a:pPr indent="0" lvl="0" marL="0" marR="0" rtl="0" algn="l">
                        <a:lnSpc>
                          <a:spcPct val="100000"/>
                        </a:lnSpc>
                        <a:spcBef>
                          <a:spcPts val="0"/>
                        </a:spcBef>
                        <a:spcAft>
                          <a:spcPts val="0"/>
                        </a:spcAft>
                        <a:buClr>
                          <a:srgbClr val="000000"/>
                        </a:buClr>
                        <a:buSzPts val="1400"/>
                        <a:buFont typeface="Arial"/>
                        <a:buNone/>
                      </a:pPr>
                      <a:r>
                        <a:rPr b="1" lang="en" sz="1400" u="none" cap="none" strike="noStrike">
                          <a:solidFill>
                            <a:schemeClr val="dk2"/>
                          </a:solidFill>
                          <a:latin typeface="Roboto"/>
                          <a:ea typeface="Roboto"/>
                          <a:cs typeface="Roboto"/>
                          <a:sym typeface="Roboto"/>
                        </a:rPr>
                        <a:t>Recommended Tracks</a:t>
                      </a:r>
                      <a:endParaRPr b="1" sz="1400" u="none" cap="none" strike="noStrike">
                        <a:solidFill>
                          <a:schemeClr val="dk2"/>
                        </a:solidFill>
                        <a:latin typeface="Roboto"/>
                        <a:ea typeface="Roboto"/>
                        <a:cs typeface="Roboto"/>
                        <a:sym typeface="Roboto"/>
                      </a:endParaRPr>
                    </a:p>
                  </a:txBody>
                  <a:tcPr marT="91425" marB="91425" marR="91425" marL="91425">
                    <a:solidFill>
                      <a:schemeClr val="lt2"/>
                    </a:solidFill>
                  </a:tcPr>
                </a:tc>
                <a:tc>
                  <a:txBody>
                    <a:bodyPr/>
                    <a:lstStyle/>
                    <a:p>
                      <a:pPr indent="0" lvl="0" marL="0" marR="0" rtl="0" algn="l">
                        <a:lnSpc>
                          <a:spcPct val="100000"/>
                        </a:lnSpc>
                        <a:spcBef>
                          <a:spcPts val="0"/>
                        </a:spcBef>
                        <a:spcAft>
                          <a:spcPts val="0"/>
                        </a:spcAft>
                        <a:buClr>
                          <a:srgbClr val="000000"/>
                        </a:buClr>
                        <a:buSzPts val="1400"/>
                        <a:buFont typeface="Arial"/>
                        <a:buNone/>
                      </a:pPr>
                      <a:r>
                        <a:rPr b="1" lang="en" sz="1400" u="none" cap="none" strike="noStrike">
                          <a:solidFill>
                            <a:schemeClr val="dk2"/>
                          </a:solidFill>
                          <a:latin typeface="Roboto"/>
                          <a:ea typeface="Roboto"/>
                          <a:cs typeface="Roboto"/>
                          <a:sym typeface="Roboto"/>
                        </a:rPr>
                        <a:t>Associated Mood</a:t>
                      </a:r>
                      <a:endParaRPr b="1" sz="1400" u="none" cap="none" strike="noStrike">
                        <a:solidFill>
                          <a:schemeClr val="dk2"/>
                        </a:solidFill>
                        <a:latin typeface="Roboto"/>
                        <a:ea typeface="Roboto"/>
                        <a:cs typeface="Roboto"/>
                        <a:sym typeface="Roboto"/>
                      </a:endParaRPr>
                    </a:p>
                  </a:txBody>
                  <a:tcPr marT="91425" marB="91425" marR="91425" marL="91425">
                    <a:solidFill>
                      <a:schemeClr val="lt2"/>
                    </a:solidFill>
                  </a:tcPr>
                </a:tc>
                <a:tc>
                  <a:txBody>
                    <a:bodyPr/>
                    <a:lstStyle/>
                    <a:p>
                      <a:pPr indent="0" lvl="0" marL="0" marR="0" rtl="0" algn="l">
                        <a:lnSpc>
                          <a:spcPct val="100000"/>
                        </a:lnSpc>
                        <a:spcBef>
                          <a:spcPts val="0"/>
                        </a:spcBef>
                        <a:spcAft>
                          <a:spcPts val="0"/>
                        </a:spcAft>
                        <a:buClr>
                          <a:srgbClr val="000000"/>
                        </a:buClr>
                        <a:buSzPts val="1400"/>
                        <a:buFont typeface="Arial"/>
                        <a:buNone/>
                      </a:pPr>
                      <a:r>
                        <a:rPr b="1" lang="en" sz="1400" u="none" cap="none" strike="noStrike">
                          <a:solidFill>
                            <a:schemeClr val="dk2"/>
                          </a:solidFill>
                          <a:latin typeface="Roboto"/>
                          <a:ea typeface="Roboto"/>
                          <a:cs typeface="Roboto"/>
                          <a:sym typeface="Roboto"/>
                        </a:rPr>
                        <a:t>Associated Genre</a:t>
                      </a:r>
                      <a:endParaRPr b="1" sz="1400" u="none" cap="none" strike="noStrike">
                        <a:solidFill>
                          <a:schemeClr val="dk2"/>
                        </a:solidFill>
                        <a:latin typeface="Roboto"/>
                        <a:ea typeface="Roboto"/>
                        <a:cs typeface="Roboto"/>
                        <a:sym typeface="Roboto"/>
                      </a:endParaRPr>
                    </a:p>
                  </a:txBody>
                  <a:tcPr marT="91425" marB="91425" marR="91425" marL="91425">
                    <a:solidFill>
                      <a:schemeClr val="lt2"/>
                    </a:solidFill>
                  </a:tcPr>
                </a:tc>
              </a:tr>
              <a:tr h="434800">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solidFill>
                            <a:schemeClr val="dk2"/>
                          </a:solidFill>
                          <a:latin typeface="Roboto Light"/>
                          <a:ea typeface="Roboto Light"/>
                          <a:cs typeface="Roboto Light"/>
                          <a:sym typeface="Roboto Light"/>
                        </a:rPr>
                        <a:t>Wabash Cannonball </a:t>
                      </a:r>
                      <a:endParaRPr sz="1400" u="none" cap="none" strike="noStrike">
                        <a:solidFill>
                          <a:schemeClr val="dk2"/>
                        </a:solidFill>
                        <a:latin typeface="Roboto Light"/>
                        <a:ea typeface="Roboto Light"/>
                        <a:cs typeface="Roboto Light"/>
                        <a:sym typeface="Roboto Light"/>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solidFill>
                            <a:schemeClr val="dk2"/>
                          </a:solidFill>
                          <a:latin typeface="Roboto Light"/>
                          <a:ea typeface="Roboto Light"/>
                          <a:cs typeface="Roboto Light"/>
                          <a:sym typeface="Roboto Light"/>
                        </a:rPr>
                        <a:t>calm</a:t>
                      </a:r>
                      <a:endParaRPr sz="1400" u="none" cap="none" strike="noStrike">
                        <a:solidFill>
                          <a:schemeClr val="dk2"/>
                        </a:solidFill>
                        <a:latin typeface="Roboto Light"/>
                        <a:ea typeface="Roboto Light"/>
                        <a:cs typeface="Roboto Light"/>
                        <a:sym typeface="Roboto Light"/>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solidFill>
                            <a:schemeClr val="dk2"/>
                          </a:solidFill>
                          <a:latin typeface="Roboto Light"/>
                          <a:ea typeface="Roboto Light"/>
                          <a:cs typeface="Roboto Light"/>
                          <a:sym typeface="Roboto Light"/>
                        </a:rPr>
                        <a:t>folk</a:t>
                      </a:r>
                      <a:endParaRPr sz="1400" u="none" cap="none" strike="noStrike">
                        <a:solidFill>
                          <a:schemeClr val="dk2"/>
                        </a:solidFill>
                        <a:latin typeface="Roboto Light"/>
                        <a:ea typeface="Roboto Light"/>
                        <a:cs typeface="Roboto Light"/>
                        <a:sym typeface="Roboto Light"/>
                      </a:endParaRPr>
                    </a:p>
                  </a:txBody>
                  <a:tcPr marT="91425" marB="91425" marR="91425" marL="91425"/>
                </a:tc>
              </a:tr>
              <a:tr h="599100">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solidFill>
                            <a:schemeClr val="dk2"/>
                          </a:solidFill>
                          <a:latin typeface="Roboto Light"/>
                          <a:ea typeface="Roboto Light"/>
                          <a:cs typeface="Roboto Light"/>
                          <a:sym typeface="Roboto Light"/>
                        </a:rPr>
                        <a:t>Magic Mirror </a:t>
                      </a:r>
                      <a:endParaRPr sz="1400" u="none" cap="none" strike="noStrike">
                        <a:solidFill>
                          <a:schemeClr val="dk2"/>
                        </a:solidFill>
                        <a:latin typeface="Roboto Light"/>
                        <a:ea typeface="Roboto Light"/>
                        <a:cs typeface="Roboto Light"/>
                        <a:sym typeface="Roboto Light"/>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solidFill>
                            <a:schemeClr val="dk2"/>
                          </a:solidFill>
                          <a:latin typeface="Roboto Light"/>
                          <a:ea typeface="Roboto Light"/>
                          <a:cs typeface="Roboto Light"/>
                          <a:sym typeface="Roboto Light"/>
                        </a:rPr>
                        <a:t>calm</a:t>
                      </a:r>
                      <a:endParaRPr sz="1400" u="none" cap="none" strike="noStrike">
                        <a:solidFill>
                          <a:schemeClr val="dk2"/>
                        </a:solidFill>
                        <a:latin typeface="Roboto Light"/>
                        <a:ea typeface="Roboto Light"/>
                        <a:cs typeface="Roboto Light"/>
                        <a:sym typeface="Roboto Light"/>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solidFill>
                            <a:schemeClr val="dk2"/>
                          </a:solidFill>
                          <a:latin typeface="Roboto Light"/>
                          <a:ea typeface="Roboto Light"/>
                          <a:cs typeface="Roboto Light"/>
                          <a:sym typeface="Roboto Light"/>
                        </a:rPr>
                        <a:t>folk</a:t>
                      </a:r>
                      <a:endParaRPr sz="1400" u="none" cap="none" strike="noStrike">
                        <a:solidFill>
                          <a:schemeClr val="dk2"/>
                        </a:solidFill>
                        <a:latin typeface="Roboto Light"/>
                        <a:ea typeface="Roboto Light"/>
                        <a:cs typeface="Roboto Light"/>
                        <a:sym typeface="Roboto Light"/>
                      </a:endParaRPr>
                    </a:p>
                  </a:txBody>
                  <a:tcPr marT="91425" marB="91425" marR="91425" marL="91425"/>
                </a:tc>
              </a:tr>
              <a:tr h="434800">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solidFill>
                            <a:schemeClr val="dk2"/>
                          </a:solidFill>
                          <a:latin typeface="Roboto Light"/>
                          <a:ea typeface="Roboto Light"/>
                          <a:cs typeface="Roboto Light"/>
                          <a:sym typeface="Roboto Light"/>
                        </a:rPr>
                        <a:t>Jungle Blues</a:t>
                      </a:r>
                      <a:endParaRPr sz="1400" u="none" cap="none" strike="noStrike">
                        <a:solidFill>
                          <a:schemeClr val="dk2"/>
                        </a:solidFill>
                        <a:latin typeface="Roboto Light"/>
                        <a:ea typeface="Roboto Light"/>
                        <a:cs typeface="Roboto Light"/>
                        <a:sym typeface="Roboto Light"/>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solidFill>
                            <a:schemeClr val="dk2"/>
                          </a:solidFill>
                          <a:latin typeface="Roboto Light"/>
                          <a:ea typeface="Roboto Light"/>
                          <a:cs typeface="Roboto Light"/>
                          <a:sym typeface="Roboto Light"/>
                        </a:rPr>
                        <a:t>relaxed </a:t>
                      </a:r>
                      <a:endParaRPr sz="1400" u="none" cap="none" strike="noStrike">
                        <a:solidFill>
                          <a:schemeClr val="dk2"/>
                        </a:solidFill>
                        <a:latin typeface="Roboto Light"/>
                        <a:ea typeface="Roboto Light"/>
                        <a:cs typeface="Roboto Light"/>
                        <a:sym typeface="Roboto Light"/>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solidFill>
                            <a:schemeClr val="dk2"/>
                          </a:solidFill>
                          <a:latin typeface="Roboto Light"/>
                          <a:ea typeface="Roboto Light"/>
                          <a:cs typeface="Roboto Light"/>
                          <a:sym typeface="Roboto Light"/>
                        </a:rPr>
                        <a:t>jazz</a:t>
                      </a:r>
                      <a:endParaRPr sz="1400" u="none" cap="none" strike="noStrike">
                        <a:solidFill>
                          <a:schemeClr val="dk2"/>
                        </a:solidFill>
                        <a:latin typeface="Roboto Light"/>
                        <a:ea typeface="Roboto Light"/>
                        <a:cs typeface="Roboto Light"/>
                        <a:sym typeface="Roboto Light"/>
                      </a:endParaRPr>
                    </a:p>
                  </a:txBody>
                  <a:tcPr marT="91425" marB="91425" marR="91425" marL="91425"/>
                </a:tc>
              </a:tr>
              <a:tr h="434800">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solidFill>
                            <a:schemeClr val="dk2"/>
                          </a:solidFill>
                          <a:latin typeface="Roboto Light"/>
                          <a:ea typeface="Roboto Light"/>
                          <a:cs typeface="Roboto Light"/>
                          <a:sym typeface="Roboto Light"/>
                        </a:rPr>
                        <a:t>Limbo Rock</a:t>
                      </a:r>
                      <a:endParaRPr sz="1400" u="none" cap="none" strike="noStrike">
                        <a:solidFill>
                          <a:schemeClr val="dk2"/>
                        </a:solidFill>
                        <a:latin typeface="Roboto Light"/>
                        <a:ea typeface="Roboto Light"/>
                        <a:cs typeface="Roboto Light"/>
                        <a:sym typeface="Roboto Light"/>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solidFill>
                            <a:schemeClr val="dk2"/>
                          </a:solidFill>
                          <a:latin typeface="Roboto Light"/>
                          <a:ea typeface="Roboto Light"/>
                          <a:cs typeface="Roboto Light"/>
                          <a:sym typeface="Roboto Light"/>
                        </a:rPr>
                        <a:t>euphoric</a:t>
                      </a:r>
                      <a:endParaRPr sz="1400" u="none" cap="none" strike="noStrike">
                        <a:solidFill>
                          <a:schemeClr val="dk2"/>
                        </a:solidFill>
                        <a:latin typeface="Roboto Light"/>
                        <a:ea typeface="Roboto Light"/>
                        <a:cs typeface="Roboto Light"/>
                        <a:sym typeface="Roboto Light"/>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solidFill>
                            <a:schemeClr val="dk2"/>
                          </a:solidFill>
                          <a:latin typeface="Roboto Light"/>
                          <a:ea typeface="Roboto Light"/>
                          <a:cs typeface="Roboto Light"/>
                          <a:sym typeface="Roboto Light"/>
                        </a:rPr>
                        <a:t>pop</a:t>
                      </a:r>
                      <a:endParaRPr sz="1400" u="none" cap="none" strike="noStrike">
                        <a:solidFill>
                          <a:schemeClr val="dk2"/>
                        </a:solidFill>
                        <a:latin typeface="Roboto Light"/>
                        <a:ea typeface="Roboto Light"/>
                        <a:cs typeface="Roboto Light"/>
                        <a:sym typeface="Roboto Light"/>
                      </a:endParaRPr>
                    </a:p>
                  </a:txBody>
                  <a:tcPr marT="91425" marB="91425" marR="91425" marL="91425"/>
                </a:tc>
              </a:tr>
              <a:tr h="668950">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solidFill>
                            <a:schemeClr val="dk2"/>
                          </a:solidFill>
                          <a:latin typeface="Roboto Light"/>
                          <a:ea typeface="Roboto Light"/>
                          <a:cs typeface="Roboto Light"/>
                          <a:sym typeface="Roboto Light"/>
                        </a:rPr>
                        <a:t>Kolly Haga</a:t>
                      </a:r>
                      <a:endParaRPr sz="1400" u="none" cap="none" strike="noStrike">
                        <a:solidFill>
                          <a:schemeClr val="dk2"/>
                        </a:solidFill>
                        <a:latin typeface="Roboto Light"/>
                        <a:ea typeface="Roboto Light"/>
                        <a:cs typeface="Roboto Light"/>
                        <a:sym typeface="Roboto Light"/>
                      </a:endParaRPr>
                    </a:p>
                  </a:txBody>
                  <a:tcPr marT="91425" marB="91425" marR="91425" marL="91425">
                    <a:solidFill>
                      <a:srgbClr val="F8FAFB"/>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solidFill>
                            <a:schemeClr val="dk2"/>
                          </a:solidFill>
                          <a:latin typeface="Roboto Light"/>
                          <a:ea typeface="Roboto Light"/>
                          <a:cs typeface="Roboto Light"/>
                          <a:sym typeface="Roboto Light"/>
                        </a:rPr>
                        <a:t>sad </a:t>
                      </a:r>
                      <a:endParaRPr sz="1400" u="none" cap="none" strike="noStrike">
                        <a:solidFill>
                          <a:schemeClr val="dk2"/>
                        </a:solidFill>
                        <a:latin typeface="Roboto Light"/>
                        <a:ea typeface="Roboto Light"/>
                        <a:cs typeface="Roboto Light"/>
                        <a:sym typeface="Roboto Light"/>
                      </a:endParaRPr>
                    </a:p>
                  </a:txBody>
                  <a:tcPr marT="91425" marB="91425" marR="91425" marL="91425">
                    <a:solidFill>
                      <a:srgbClr val="F8FAFB"/>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solidFill>
                            <a:schemeClr val="dk2"/>
                          </a:solidFill>
                          <a:latin typeface="Roboto Light"/>
                          <a:ea typeface="Roboto Light"/>
                          <a:cs typeface="Roboto Light"/>
                          <a:sym typeface="Roboto Light"/>
                        </a:rPr>
                        <a:t>folk</a:t>
                      </a:r>
                      <a:endParaRPr sz="1400" u="none" cap="none" strike="noStrike">
                        <a:solidFill>
                          <a:schemeClr val="dk2"/>
                        </a:solidFill>
                        <a:latin typeface="Roboto Light"/>
                        <a:ea typeface="Roboto Light"/>
                        <a:cs typeface="Roboto Light"/>
                        <a:sym typeface="Roboto Light"/>
                      </a:endParaRPr>
                    </a:p>
                  </a:txBody>
                  <a:tcPr marT="91425" marB="91425" marR="91425" marL="91425">
                    <a:solidFill>
                      <a:srgbClr val="F8FAFB"/>
                    </a:solidFill>
                  </a:tcPr>
                </a:tc>
              </a:tr>
            </a:tbl>
          </a:graphicData>
        </a:graphic>
      </p:graphicFrame>
      <p:pic>
        <p:nvPicPr>
          <p:cNvPr id="885" name="Google Shape;885;p23"/>
          <p:cNvPicPr preferRelativeResize="0"/>
          <p:nvPr/>
        </p:nvPicPr>
        <p:blipFill rotWithShape="1">
          <a:blip r:embed="rId4">
            <a:alphaModFix amt="80000"/>
          </a:blip>
          <a:srcRect b="0" l="0" r="0" t="0"/>
          <a:stretch/>
        </p:blipFill>
        <p:spPr>
          <a:xfrm>
            <a:off x="115349" y="4261248"/>
            <a:ext cx="548700" cy="795676"/>
          </a:xfrm>
          <a:prstGeom prst="rect">
            <a:avLst/>
          </a:prstGeom>
          <a:noFill/>
          <a:ln>
            <a:noFill/>
          </a:ln>
        </p:spPr>
      </p:pic>
      <p:pic>
        <p:nvPicPr>
          <p:cNvPr id="886" name="Google Shape;886;p23"/>
          <p:cNvPicPr preferRelativeResize="0"/>
          <p:nvPr/>
        </p:nvPicPr>
        <p:blipFill rotWithShape="1">
          <a:blip r:embed="rId3">
            <a:alphaModFix/>
          </a:blip>
          <a:srcRect b="0" l="0" r="0" t="0"/>
          <a:stretch/>
        </p:blipFill>
        <p:spPr>
          <a:xfrm rot="10800000">
            <a:off x="-1847051" y="-218998"/>
            <a:ext cx="2725475" cy="2791648"/>
          </a:xfrm>
          <a:prstGeom prst="rect">
            <a:avLst/>
          </a:prstGeom>
          <a:noFill/>
          <a:ln>
            <a:noFill/>
          </a:ln>
        </p:spPr>
      </p:pic>
      <p:sp>
        <p:nvSpPr>
          <p:cNvPr id="887" name="Google Shape;887;p23"/>
          <p:cNvSpPr txBox="1"/>
          <p:nvPr/>
        </p:nvSpPr>
        <p:spPr>
          <a:xfrm>
            <a:off x="1791550" y="113950"/>
            <a:ext cx="6027000" cy="657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chemeClr val="dk2"/>
                </a:solidFill>
                <a:latin typeface="Roboto Medium"/>
                <a:ea typeface="Roboto Medium"/>
                <a:cs typeface="Roboto Medium"/>
                <a:sym typeface="Roboto Medium"/>
              </a:rPr>
              <a:t>Moosic recommendations: Relaxed and Pop</a:t>
            </a:r>
            <a:endParaRPr b="0" i="0" sz="1800" u="none" cap="none" strike="noStrike">
              <a:solidFill>
                <a:schemeClr val="dk2"/>
              </a:solidFill>
              <a:latin typeface="Roboto Medium"/>
              <a:ea typeface="Roboto Medium"/>
              <a:cs typeface="Roboto Medium"/>
              <a:sym typeface="Roboto Medium"/>
            </a:endParaRPr>
          </a:p>
        </p:txBody>
      </p:sp>
      <p:sp>
        <p:nvSpPr>
          <p:cNvPr id="888" name="Google Shape;888;p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2" name="Shape 892"/>
        <p:cNvGrpSpPr/>
        <p:nvPr/>
      </p:nvGrpSpPr>
      <p:grpSpPr>
        <a:xfrm>
          <a:off x="0" y="0"/>
          <a:ext cx="0" cy="0"/>
          <a:chOff x="0" y="0"/>
          <a:chExt cx="0" cy="0"/>
        </a:xfrm>
      </p:grpSpPr>
      <p:pic>
        <p:nvPicPr>
          <p:cNvPr id="893" name="Google Shape;893;p24"/>
          <p:cNvPicPr preferRelativeResize="0"/>
          <p:nvPr/>
        </p:nvPicPr>
        <p:blipFill rotWithShape="1">
          <a:blip r:embed="rId3">
            <a:alphaModFix/>
          </a:blip>
          <a:srcRect b="0" l="0" r="0" t="0"/>
          <a:stretch/>
        </p:blipFill>
        <p:spPr>
          <a:xfrm flipH="1" rot="10800000">
            <a:off x="7769451" y="-49"/>
            <a:ext cx="2065051" cy="2115199"/>
          </a:xfrm>
          <a:prstGeom prst="rect">
            <a:avLst/>
          </a:prstGeom>
          <a:noFill/>
          <a:ln>
            <a:noFill/>
          </a:ln>
        </p:spPr>
      </p:pic>
      <p:pic>
        <p:nvPicPr>
          <p:cNvPr id="894" name="Google Shape;894;p24"/>
          <p:cNvPicPr preferRelativeResize="0"/>
          <p:nvPr/>
        </p:nvPicPr>
        <p:blipFill rotWithShape="1">
          <a:blip r:embed="rId4">
            <a:alphaModFix/>
          </a:blip>
          <a:srcRect b="0" l="0" r="55460" t="0"/>
          <a:stretch/>
        </p:blipFill>
        <p:spPr>
          <a:xfrm flipH="1">
            <a:off x="-422223" y="-50"/>
            <a:ext cx="2817823" cy="5143501"/>
          </a:xfrm>
          <a:prstGeom prst="rect">
            <a:avLst/>
          </a:prstGeom>
          <a:noFill/>
          <a:ln>
            <a:noFill/>
          </a:ln>
        </p:spPr>
      </p:pic>
      <p:sp>
        <p:nvSpPr>
          <p:cNvPr id="895" name="Google Shape;895;p24"/>
          <p:cNvSpPr txBox="1"/>
          <p:nvPr/>
        </p:nvSpPr>
        <p:spPr>
          <a:xfrm>
            <a:off x="2967462" y="3540850"/>
            <a:ext cx="3209100" cy="10422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900"/>
              <a:buFont typeface="Arial"/>
              <a:buNone/>
            </a:pPr>
            <a:r>
              <a:t/>
            </a:r>
            <a:endParaRPr b="0" i="0" sz="1900" u="none" cap="none" strike="noStrike">
              <a:solidFill>
                <a:schemeClr val="dk2"/>
              </a:solidFill>
              <a:latin typeface="Roboto Thin"/>
              <a:ea typeface="Roboto Thin"/>
              <a:cs typeface="Roboto Thin"/>
              <a:sym typeface="Roboto Thin"/>
            </a:endParaRPr>
          </a:p>
          <a:p>
            <a:pPr indent="0" lvl="0" marL="0" marR="0" rtl="0" algn="ctr">
              <a:lnSpc>
                <a:spcPct val="115000"/>
              </a:lnSpc>
              <a:spcBef>
                <a:spcPts val="0"/>
              </a:spcBef>
              <a:spcAft>
                <a:spcPts val="0"/>
              </a:spcAft>
              <a:buClr>
                <a:srgbClr val="000000"/>
              </a:buClr>
              <a:buSzPts val="1900"/>
              <a:buFont typeface="Arial"/>
              <a:buNone/>
            </a:pPr>
            <a:r>
              <a:rPr b="0" i="0" lang="en" sz="1900" u="none" cap="none" strike="noStrike">
                <a:solidFill>
                  <a:schemeClr val="dk2"/>
                </a:solidFill>
                <a:latin typeface="Roboto Thin"/>
                <a:ea typeface="Roboto Thin"/>
                <a:cs typeface="Roboto Thin"/>
                <a:sym typeface="Roboto Thin"/>
              </a:rPr>
              <a:t>User Interface</a:t>
            </a:r>
            <a:endParaRPr b="0" i="0" sz="1900" u="none" cap="none" strike="noStrike">
              <a:solidFill>
                <a:schemeClr val="dk2"/>
              </a:solidFill>
              <a:latin typeface="Roboto Thin"/>
              <a:ea typeface="Roboto Thin"/>
              <a:cs typeface="Roboto Thin"/>
              <a:sym typeface="Roboto Thin"/>
            </a:endParaRPr>
          </a:p>
          <a:p>
            <a:pPr indent="0" lvl="0" marL="0" marR="0" rtl="0" algn="ctr">
              <a:lnSpc>
                <a:spcPct val="115000"/>
              </a:lnSpc>
              <a:spcBef>
                <a:spcPts val="0"/>
              </a:spcBef>
              <a:spcAft>
                <a:spcPts val="0"/>
              </a:spcAft>
              <a:buClr>
                <a:srgbClr val="000000"/>
              </a:buClr>
              <a:buSzPts val="1900"/>
              <a:buFont typeface="Arial"/>
              <a:buNone/>
            </a:pPr>
            <a:r>
              <a:t/>
            </a:r>
            <a:endParaRPr b="0" i="0" sz="1900" u="none" cap="none" strike="noStrike">
              <a:solidFill>
                <a:schemeClr val="dk2"/>
              </a:solidFill>
              <a:latin typeface="Roboto Thin"/>
              <a:ea typeface="Roboto Thin"/>
              <a:cs typeface="Roboto Thin"/>
              <a:sym typeface="Roboto Thin"/>
            </a:endParaRPr>
          </a:p>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Roboto Light"/>
              <a:ea typeface="Roboto Light"/>
              <a:cs typeface="Roboto Light"/>
              <a:sym typeface="Roboto Light"/>
            </a:endParaRPr>
          </a:p>
        </p:txBody>
      </p:sp>
      <p:sp>
        <p:nvSpPr>
          <p:cNvPr id="896" name="Google Shape;896;p24"/>
          <p:cNvSpPr txBox="1"/>
          <p:nvPr/>
        </p:nvSpPr>
        <p:spPr>
          <a:xfrm>
            <a:off x="2967450" y="1071875"/>
            <a:ext cx="3341400" cy="1640700"/>
          </a:xfrm>
          <a:prstGeom prst="rect">
            <a:avLst/>
          </a:prstGeom>
          <a:noFill/>
          <a:ln>
            <a:noFill/>
          </a:ln>
        </p:spPr>
        <p:txBody>
          <a:bodyPr anchorCtr="0" anchor="ctr"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4400"/>
              <a:buFont typeface="Arial"/>
              <a:buNone/>
            </a:pPr>
            <a:r>
              <a:rPr b="0" i="0" lang="en" sz="4400" u="none" cap="none" strike="noStrike">
                <a:solidFill>
                  <a:schemeClr val="dk2"/>
                </a:solidFill>
                <a:latin typeface="Roboto"/>
                <a:ea typeface="Roboto"/>
                <a:cs typeface="Roboto"/>
                <a:sym typeface="Roboto"/>
              </a:rPr>
              <a:t>Web Application</a:t>
            </a:r>
            <a:endParaRPr b="0" i="0" sz="4400" u="none" cap="none" strike="noStrike">
              <a:solidFill>
                <a:schemeClr val="dk2"/>
              </a:solidFill>
              <a:latin typeface="Roboto"/>
              <a:ea typeface="Roboto"/>
              <a:cs typeface="Roboto"/>
              <a:sym typeface="Roboto"/>
            </a:endParaRPr>
          </a:p>
        </p:txBody>
      </p:sp>
      <p:sp>
        <p:nvSpPr>
          <p:cNvPr id="897" name="Google Shape;897;p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1" name="Shape 901"/>
        <p:cNvGrpSpPr/>
        <p:nvPr/>
      </p:nvGrpSpPr>
      <p:grpSpPr>
        <a:xfrm>
          <a:off x="0" y="0"/>
          <a:ext cx="0" cy="0"/>
          <a:chOff x="0" y="0"/>
          <a:chExt cx="0" cy="0"/>
        </a:xfrm>
      </p:grpSpPr>
      <p:pic>
        <p:nvPicPr>
          <p:cNvPr id="902" name="Google Shape;902;p25"/>
          <p:cNvPicPr preferRelativeResize="0"/>
          <p:nvPr/>
        </p:nvPicPr>
        <p:blipFill rotWithShape="1">
          <a:blip r:embed="rId3">
            <a:alphaModFix/>
          </a:blip>
          <a:srcRect b="0" l="0" r="0" t="0"/>
          <a:stretch/>
        </p:blipFill>
        <p:spPr>
          <a:xfrm flipH="1" rot="10800000">
            <a:off x="7769451" y="-49"/>
            <a:ext cx="2065051" cy="2115199"/>
          </a:xfrm>
          <a:prstGeom prst="rect">
            <a:avLst/>
          </a:prstGeom>
          <a:noFill/>
          <a:ln>
            <a:noFill/>
          </a:ln>
        </p:spPr>
      </p:pic>
      <p:pic>
        <p:nvPicPr>
          <p:cNvPr id="903" name="Google Shape;903;p25"/>
          <p:cNvPicPr preferRelativeResize="0"/>
          <p:nvPr/>
        </p:nvPicPr>
        <p:blipFill rotWithShape="1">
          <a:blip r:embed="rId4">
            <a:alphaModFix/>
          </a:blip>
          <a:srcRect b="0" l="0" r="55460" t="0"/>
          <a:stretch/>
        </p:blipFill>
        <p:spPr>
          <a:xfrm flipH="1">
            <a:off x="-422223" y="-50"/>
            <a:ext cx="2817823" cy="5143501"/>
          </a:xfrm>
          <a:prstGeom prst="rect">
            <a:avLst/>
          </a:prstGeom>
          <a:noFill/>
          <a:ln>
            <a:noFill/>
          </a:ln>
        </p:spPr>
      </p:pic>
      <p:sp>
        <p:nvSpPr>
          <p:cNvPr id="904" name="Google Shape;904;p25"/>
          <p:cNvSpPr txBox="1"/>
          <p:nvPr/>
        </p:nvSpPr>
        <p:spPr>
          <a:xfrm>
            <a:off x="2967450" y="3552475"/>
            <a:ext cx="3209100" cy="10245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900"/>
              <a:buFont typeface="Arial"/>
              <a:buNone/>
            </a:pPr>
            <a:r>
              <a:t/>
            </a:r>
            <a:endParaRPr b="0" i="0" sz="1900" u="none" cap="none" strike="noStrike">
              <a:solidFill>
                <a:schemeClr val="dk2"/>
              </a:solidFill>
              <a:latin typeface="Roboto Thin"/>
              <a:ea typeface="Roboto Thin"/>
              <a:cs typeface="Roboto Thin"/>
              <a:sym typeface="Roboto Thin"/>
            </a:endParaRPr>
          </a:p>
          <a:p>
            <a:pPr indent="0" lvl="0" marL="0" marR="0" rtl="0" algn="ctr">
              <a:lnSpc>
                <a:spcPct val="115000"/>
              </a:lnSpc>
              <a:spcBef>
                <a:spcPts val="0"/>
              </a:spcBef>
              <a:spcAft>
                <a:spcPts val="0"/>
              </a:spcAft>
              <a:buClr>
                <a:schemeClr val="dk1"/>
              </a:buClr>
              <a:buSzPts val="1100"/>
              <a:buFont typeface="Arial"/>
              <a:buNone/>
            </a:pPr>
            <a:r>
              <a:rPr b="0" i="0" lang="en" sz="1900" u="none" cap="none" strike="noStrike">
                <a:solidFill>
                  <a:schemeClr val="dk2"/>
                </a:solidFill>
                <a:latin typeface="Roboto Thin"/>
                <a:ea typeface="Roboto Thin"/>
                <a:cs typeface="Roboto Thin"/>
                <a:sym typeface="Roboto Thin"/>
              </a:rPr>
              <a:t>Your Mood.  </a:t>
            </a:r>
            <a:endParaRPr b="0" i="0" sz="1900" u="none" cap="none" strike="noStrike">
              <a:solidFill>
                <a:schemeClr val="dk2"/>
              </a:solidFill>
              <a:latin typeface="Roboto Thin"/>
              <a:ea typeface="Roboto Thin"/>
              <a:cs typeface="Roboto Thin"/>
              <a:sym typeface="Roboto Thin"/>
            </a:endParaRPr>
          </a:p>
          <a:p>
            <a:pPr indent="0" lvl="0" marL="0" marR="0" rtl="0" algn="ctr">
              <a:lnSpc>
                <a:spcPct val="115000"/>
              </a:lnSpc>
              <a:spcBef>
                <a:spcPts val="0"/>
              </a:spcBef>
              <a:spcAft>
                <a:spcPts val="0"/>
              </a:spcAft>
              <a:buClr>
                <a:srgbClr val="000000"/>
              </a:buClr>
              <a:buSzPts val="1900"/>
              <a:buFont typeface="Arial"/>
              <a:buNone/>
            </a:pPr>
            <a:r>
              <a:rPr b="0" i="0" lang="en" sz="1900" u="none" cap="none" strike="noStrike">
                <a:solidFill>
                  <a:schemeClr val="dk2"/>
                </a:solidFill>
                <a:latin typeface="Roboto Thin"/>
                <a:ea typeface="Roboto Thin"/>
                <a:cs typeface="Roboto Thin"/>
                <a:sym typeface="Roboto Thin"/>
              </a:rPr>
              <a:t>Your Music.</a:t>
            </a:r>
            <a:endParaRPr b="0" i="1" sz="1800" u="none" cap="none" strike="noStrike">
              <a:solidFill>
                <a:schemeClr val="dk2"/>
              </a:solidFill>
              <a:latin typeface="Roboto Light"/>
              <a:ea typeface="Roboto Light"/>
              <a:cs typeface="Roboto Light"/>
              <a:sym typeface="Roboto Light"/>
            </a:endParaRPr>
          </a:p>
          <a:p>
            <a:pPr indent="0" lvl="0" marL="0" marR="0" rtl="0" algn="ctr">
              <a:lnSpc>
                <a:spcPct val="115000"/>
              </a:lnSpc>
              <a:spcBef>
                <a:spcPts val="0"/>
              </a:spcBef>
              <a:spcAft>
                <a:spcPts val="0"/>
              </a:spcAft>
              <a:buClr>
                <a:srgbClr val="000000"/>
              </a:buClr>
              <a:buSzPts val="1900"/>
              <a:buFont typeface="Arial"/>
              <a:buNone/>
            </a:pPr>
            <a:r>
              <a:t/>
            </a:r>
            <a:endParaRPr b="0" i="0" sz="1900" u="none" cap="none" strike="noStrike">
              <a:solidFill>
                <a:schemeClr val="dk2"/>
              </a:solidFill>
              <a:latin typeface="Roboto Thin"/>
              <a:ea typeface="Roboto Thin"/>
              <a:cs typeface="Roboto Thin"/>
              <a:sym typeface="Roboto Thin"/>
            </a:endParaRPr>
          </a:p>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Roboto Light"/>
              <a:ea typeface="Roboto Light"/>
              <a:cs typeface="Roboto Light"/>
              <a:sym typeface="Roboto Light"/>
            </a:endParaRPr>
          </a:p>
        </p:txBody>
      </p:sp>
      <p:sp>
        <p:nvSpPr>
          <p:cNvPr id="905" name="Google Shape;905;p25"/>
          <p:cNvSpPr txBox="1"/>
          <p:nvPr/>
        </p:nvSpPr>
        <p:spPr>
          <a:xfrm>
            <a:off x="2901300" y="514300"/>
            <a:ext cx="3341400" cy="861900"/>
          </a:xfrm>
          <a:prstGeom prst="rect">
            <a:avLst/>
          </a:prstGeom>
          <a:noFill/>
          <a:ln>
            <a:noFill/>
          </a:ln>
        </p:spPr>
        <p:txBody>
          <a:bodyPr anchorCtr="0" anchor="ctr"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4400"/>
              <a:buFont typeface="Arial"/>
              <a:buNone/>
            </a:pPr>
            <a:r>
              <a:rPr b="0" i="0" lang="en" sz="4400" u="none" cap="none" strike="noStrike">
                <a:solidFill>
                  <a:schemeClr val="dk2"/>
                </a:solidFill>
                <a:latin typeface="Roboto"/>
                <a:ea typeface="Roboto"/>
                <a:cs typeface="Roboto"/>
                <a:sym typeface="Roboto"/>
              </a:rPr>
              <a:t>MOOSIC</a:t>
            </a:r>
            <a:endParaRPr b="0" i="0" sz="4400" u="none" cap="none" strike="noStrike">
              <a:solidFill>
                <a:schemeClr val="dk2"/>
              </a:solidFill>
              <a:latin typeface="Roboto"/>
              <a:ea typeface="Roboto"/>
              <a:cs typeface="Roboto"/>
              <a:sym typeface="Roboto"/>
            </a:endParaRPr>
          </a:p>
        </p:txBody>
      </p:sp>
      <p:sp>
        <p:nvSpPr>
          <p:cNvPr id="906" name="Google Shape;906;p25"/>
          <p:cNvSpPr txBox="1"/>
          <p:nvPr/>
        </p:nvSpPr>
        <p:spPr>
          <a:xfrm>
            <a:off x="6570125" y="4222275"/>
            <a:ext cx="2352600" cy="7128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200"/>
              <a:buFont typeface="Arial"/>
              <a:buNone/>
            </a:pPr>
            <a:r>
              <a:rPr b="0" i="0" lang="en" sz="1200" u="none" cap="none" strike="noStrike">
                <a:solidFill>
                  <a:schemeClr val="dk2"/>
                </a:solidFill>
                <a:latin typeface="Roboto Thin"/>
                <a:ea typeface="Roboto Thin"/>
                <a:cs typeface="Roboto Thin"/>
                <a:sym typeface="Roboto Thin"/>
              </a:rPr>
              <a:t>21.08.2023</a:t>
            </a:r>
            <a:endParaRPr b="0" i="0" sz="1200" u="none" cap="none" strike="noStrike">
              <a:solidFill>
                <a:schemeClr val="dk2"/>
              </a:solidFill>
              <a:latin typeface="Roboto Thin"/>
              <a:ea typeface="Roboto Thin"/>
              <a:cs typeface="Roboto Thin"/>
              <a:sym typeface="Roboto Thin"/>
            </a:endParaRPr>
          </a:p>
          <a:p>
            <a:pPr indent="0" lvl="0" marL="0" marR="0" rtl="0" algn="r">
              <a:lnSpc>
                <a:spcPct val="100000"/>
              </a:lnSpc>
              <a:spcBef>
                <a:spcPts val="0"/>
              </a:spcBef>
              <a:spcAft>
                <a:spcPts val="0"/>
              </a:spcAft>
              <a:buClr>
                <a:srgbClr val="000000"/>
              </a:buClr>
              <a:buSzPts val="1200"/>
              <a:buFont typeface="Arial"/>
              <a:buNone/>
            </a:pPr>
            <a:r>
              <a:rPr b="0" i="0" lang="en" sz="1200" u="none" cap="none" strike="noStrike">
                <a:solidFill>
                  <a:schemeClr val="dk2"/>
                </a:solidFill>
                <a:latin typeface="Roboto Thin"/>
                <a:ea typeface="Roboto Thin"/>
                <a:cs typeface="Roboto Thin"/>
                <a:sym typeface="Roboto Thin"/>
              </a:rPr>
              <a:t>Capstone Project</a:t>
            </a:r>
            <a:endParaRPr b="0" i="0" sz="1200" u="none" cap="none" strike="noStrike">
              <a:solidFill>
                <a:schemeClr val="dk2"/>
              </a:solidFill>
              <a:latin typeface="Roboto Thin"/>
              <a:ea typeface="Roboto Thin"/>
              <a:cs typeface="Roboto Thin"/>
              <a:sym typeface="Roboto Thin"/>
            </a:endParaRPr>
          </a:p>
          <a:p>
            <a:pPr indent="0" lvl="0" marL="0" marR="0" rtl="0" algn="r">
              <a:lnSpc>
                <a:spcPct val="100000"/>
              </a:lnSpc>
              <a:spcBef>
                <a:spcPts val="0"/>
              </a:spcBef>
              <a:spcAft>
                <a:spcPts val="0"/>
              </a:spcAft>
              <a:buClr>
                <a:srgbClr val="000000"/>
              </a:buClr>
              <a:buSzPts val="1200"/>
              <a:buFont typeface="Arial"/>
              <a:buNone/>
            </a:pPr>
            <a:r>
              <a:rPr b="0" i="0" lang="en" sz="1200" u="none" cap="none" strike="noStrike">
                <a:solidFill>
                  <a:schemeClr val="dk2"/>
                </a:solidFill>
                <a:latin typeface="Roboto Thin"/>
                <a:ea typeface="Roboto Thin"/>
                <a:cs typeface="Roboto Thin"/>
                <a:sym typeface="Roboto Thin"/>
              </a:rPr>
              <a:t>neuefische Data Practitioner </a:t>
            </a:r>
            <a:endParaRPr b="0" i="0" sz="1200" u="none" cap="none" strike="noStrike">
              <a:solidFill>
                <a:schemeClr val="dk2"/>
              </a:solidFill>
              <a:latin typeface="Roboto Thin"/>
              <a:ea typeface="Roboto Thin"/>
              <a:cs typeface="Roboto Thin"/>
              <a:sym typeface="Roboto Thin"/>
            </a:endParaRPr>
          </a:p>
          <a:p>
            <a:pPr indent="0" lvl="0" marL="0" marR="0" rtl="0" algn="r">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grpSp>
        <p:nvGrpSpPr>
          <p:cNvPr id="907" name="Google Shape;907;p25"/>
          <p:cNvGrpSpPr/>
          <p:nvPr/>
        </p:nvGrpSpPr>
        <p:grpSpPr>
          <a:xfrm>
            <a:off x="3596700" y="1514100"/>
            <a:ext cx="1950600" cy="2115200"/>
            <a:chOff x="3776325" y="1337225"/>
            <a:chExt cx="1950600" cy="2115200"/>
          </a:xfrm>
        </p:grpSpPr>
        <p:pic>
          <p:nvPicPr>
            <p:cNvPr id="908" name="Google Shape;908;p25"/>
            <p:cNvPicPr preferRelativeResize="0"/>
            <p:nvPr/>
          </p:nvPicPr>
          <p:blipFill rotWithShape="1">
            <a:blip r:embed="rId5">
              <a:alphaModFix/>
            </a:blip>
            <a:srcRect b="0" l="0" r="0" t="0"/>
            <a:stretch/>
          </p:blipFill>
          <p:spPr>
            <a:xfrm>
              <a:off x="4063365" y="1337225"/>
              <a:ext cx="1458671" cy="2115200"/>
            </a:xfrm>
            <a:prstGeom prst="rect">
              <a:avLst/>
            </a:prstGeom>
            <a:noFill/>
            <a:ln>
              <a:noFill/>
            </a:ln>
          </p:spPr>
        </p:pic>
        <p:sp>
          <p:nvSpPr>
            <p:cNvPr id="909" name="Google Shape;909;p25"/>
            <p:cNvSpPr/>
            <p:nvPr/>
          </p:nvSpPr>
          <p:spPr>
            <a:xfrm>
              <a:off x="3776325" y="3101100"/>
              <a:ext cx="1950600" cy="309600"/>
            </a:xfrm>
            <a:prstGeom prst="rect">
              <a:avLst/>
            </a:prstGeom>
            <a:solidFill>
              <a:srgbClr val="F7F3F0"/>
            </a:solidFill>
            <a:ln cap="flat" cmpd="sng" w="9525">
              <a:solidFill>
                <a:srgbClr val="F6F3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10" name="Google Shape;910;p25"/>
          <p:cNvSpPr txBox="1"/>
          <p:nvPr/>
        </p:nvSpPr>
        <p:spPr>
          <a:xfrm>
            <a:off x="1621200" y="4378575"/>
            <a:ext cx="5901600" cy="400200"/>
          </a:xfrm>
          <a:prstGeom prst="rect">
            <a:avLst/>
          </a:prstGeom>
          <a:noFill/>
          <a:ln>
            <a:noFill/>
          </a:ln>
        </p:spPr>
        <p:txBody>
          <a:bodyPr anchorCtr="0" anchor="ctr"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n" sz="1400" u="sng" cap="none" strike="noStrike">
                <a:solidFill>
                  <a:schemeClr val="hlink"/>
                </a:solidFill>
                <a:latin typeface="Arial"/>
                <a:ea typeface="Arial"/>
                <a:cs typeface="Arial"/>
                <a:sym typeface="Arial"/>
                <a:hlinkClick r:id="rId6"/>
              </a:rPr>
              <a:t>https://moosic.winderling.net</a:t>
            </a:r>
            <a:endParaRPr b="0" i="0" sz="1400" u="none" cap="none" strike="noStrike">
              <a:solidFill>
                <a:schemeClr val="dk2"/>
              </a:solidFill>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4" name="Shape 914"/>
        <p:cNvGrpSpPr/>
        <p:nvPr/>
      </p:nvGrpSpPr>
      <p:grpSpPr>
        <a:xfrm>
          <a:off x="0" y="0"/>
          <a:ext cx="0" cy="0"/>
          <a:chOff x="0" y="0"/>
          <a:chExt cx="0" cy="0"/>
        </a:xfrm>
      </p:grpSpPr>
      <p:pic>
        <p:nvPicPr>
          <p:cNvPr id="915" name="Google Shape;915;p26"/>
          <p:cNvPicPr preferRelativeResize="0"/>
          <p:nvPr/>
        </p:nvPicPr>
        <p:blipFill rotWithShape="1">
          <a:blip r:embed="rId3">
            <a:alphaModFix/>
          </a:blip>
          <a:srcRect b="0" l="0" r="0" t="0"/>
          <a:stretch/>
        </p:blipFill>
        <p:spPr>
          <a:xfrm flipH="1" rot="10800000">
            <a:off x="7769451" y="-49"/>
            <a:ext cx="2065051" cy="2115199"/>
          </a:xfrm>
          <a:prstGeom prst="rect">
            <a:avLst/>
          </a:prstGeom>
          <a:noFill/>
          <a:ln>
            <a:noFill/>
          </a:ln>
        </p:spPr>
      </p:pic>
      <p:pic>
        <p:nvPicPr>
          <p:cNvPr id="916" name="Google Shape;916;p26"/>
          <p:cNvPicPr preferRelativeResize="0"/>
          <p:nvPr/>
        </p:nvPicPr>
        <p:blipFill rotWithShape="1">
          <a:blip r:embed="rId4">
            <a:alphaModFix/>
          </a:blip>
          <a:srcRect b="0" l="0" r="55460" t="0"/>
          <a:stretch/>
        </p:blipFill>
        <p:spPr>
          <a:xfrm flipH="1">
            <a:off x="-422223" y="-50"/>
            <a:ext cx="2817823" cy="5143501"/>
          </a:xfrm>
          <a:prstGeom prst="rect">
            <a:avLst/>
          </a:prstGeom>
          <a:noFill/>
          <a:ln>
            <a:noFill/>
          </a:ln>
        </p:spPr>
      </p:pic>
      <p:sp>
        <p:nvSpPr>
          <p:cNvPr id="917" name="Google Shape;917;p26"/>
          <p:cNvSpPr txBox="1"/>
          <p:nvPr/>
        </p:nvSpPr>
        <p:spPr>
          <a:xfrm>
            <a:off x="2967462" y="3540850"/>
            <a:ext cx="3209100" cy="10422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900"/>
              <a:buFont typeface="Arial"/>
              <a:buNone/>
            </a:pPr>
            <a:r>
              <a:t/>
            </a:r>
            <a:endParaRPr b="0" i="0" sz="1900" u="none" cap="none" strike="noStrike">
              <a:solidFill>
                <a:schemeClr val="dk2"/>
              </a:solidFill>
              <a:latin typeface="Roboto Thin"/>
              <a:ea typeface="Roboto Thin"/>
              <a:cs typeface="Roboto Thin"/>
              <a:sym typeface="Roboto Thin"/>
            </a:endParaRPr>
          </a:p>
          <a:p>
            <a:pPr indent="0" lvl="0" marL="0" marR="0" rtl="0" algn="ctr">
              <a:lnSpc>
                <a:spcPct val="115000"/>
              </a:lnSpc>
              <a:spcBef>
                <a:spcPts val="0"/>
              </a:spcBef>
              <a:spcAft>
                <a:spcPts val="0"/>
              </a:spcAft>
              <a:buClr>
                <a:srgbClr val="000000"/>
              </a:buClr>
              <a:buSzPts val="1900"/>
              <a:buFont typeface="Arial"/>
              <a:buNone/>
            </a:pPr>
            <a:r>
              <a:rPr b="0" i="0" lang="en" sz="1900" u="none" cap="none" strike="noStrike">
                <a:solidFill>
                  <a:schemeClr val="dk2"/>
                </a:solidFill>
                <a:latin typeface="Roboto Thin"/>
                <a:ea typeface="Roboto Thin"/>
                <a:cs typeface="Roboto Thin"/>
                <a:sym typeface="Roboto Thin"/>
              </a:rPr>
              <a:t>Thank you </a:t>
            </a:r>
            <a:endParaRPr b="0" i="0" sz="1900" u="none" cap="none" strike="noStrike">
              <a:solidFill>
                <a:schemeClr val="dk2"/>
              </a:solidFill>
              <a:latin typeface="Roboto Thin"/>
              <a:ea typeface="Roboto Thin"/>
              <a:cs typeface="Roboto Thin"/>
              <a:sym typeface="Roboto Thin"/>
            </a:endParaRPr>
          </a:p>
          <a:p>
            <a:pPr indent="0" lvl="0" marL="0" marR="0" rtl="0" algn="ctr">
              <a:lnSpc>
                <a:spcPct val="115000"/>
              </a:lnSpc>
              <a:spcBef>
                <a:spcPts val="0"/>
              </a:spcBef>
              <a:spcAft>
                <a:spcPts val="0"/>
              </a:spcAft>
              <a:buClr>
                <a:srgbClr val="000000"/>
              </a:buClr>
              <a:buSzPts val="1900"/>
              <a:buFont typeface="Arial"/>
              <a:buNone/>
            </a:pPr>
            <a:r>
              <a:rPr b="0" i="0" lang="en" sz="1900" u="none" cap="none" strike="noStrike">
                <a:solidFill>
                  <a:schemeClr val="dk2"/>
                </a:solidFill>
                <a:latin typeface="Roboto Thin"/>
                <a:ea typeface="Roboto Thin"/>
                <a:cs typeface="Roboto Thin"/>
                <a:sym typeface="Roboto Thin"/>
              </a:rPr>
              <a:t>for your audience</a:t>
            </a:r>
            <a:endParaRPr b="0" i="1" sz="1800" u="none" cap="none" strike="noStrike">
              <a:solidFill>
                <a:schemeClr val="dk2"/>
              </a:solidFill>
              <a:latin typeface="Roboto Light"/>
              <a:ea typeface="Roboto Light"/>
              <a:cs typeface="Roboto Light"/>
              <a:sym typeface="Roboto Light"/>
            </a:endParaRPr>
          </a:p>
          <a:p>
            <a:pPr indent="0" lvl="0" marL="0" marR="0" rtl="0" algn="ctr">
              <a:lnSpc>
                <a:spcPct val="115000"/>
              </a:lnSpc>
              <a:spcBef>
                <a:spcPts val="0"/>
              </a:spcBef>
              <a:spcAft>
                <a:spcPts val="0"/>
              </a:spcAft>
              <a:buClr>
                <a:srgbClr val="000000"/>
              </a:buClr>
              <a:buSzPts val="1900"/>
              <a:buFont typeface="Arial"/>
              <a:buNone/>
            </a:pPr>
            <a:r>
              <a:t/>
            </a:r>
            <a:endParaRPr b="0" i="0" sz="1900" u="none" cap="none" strike="noStrike">
              <a:solidFill>
                <a:schemeClr val="dk2"/>
              </a:solidFill>
              <a:latin typeface="Roboto Thin"/>
              <a:ea typeface="Roboto Thin"/>
              <a:cs typeface="Roboto Thin"/>
              <a:sym typeface="Roboto Thin"/>
            </a:endParaRPr>
          </a:p>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Roboto Light"/>
              <a:ea typeface="Roboto Light"/>
              <a:cs typeface="Roboto Light"/>
              <a:sym typeface="Roboto Light"/>
            </a:endParaRPr>
          </a:p>
        </p:txBody>
      </p:sp>
      <p:sp>
        <p:nvSpPr>
          <p:cNvPr id="918" name="Google Shape;918;p26"/>
          <p:cNvSpPr txBox="1"/>
          <p:nvPr/>
        </p:nvSpPr>
        <p:spPr>
          <a:xfrm>
            <a:off x="2967450" y="1071875"/>
            <a:ext cx="3341400" cy="861900"/>
          </a:xfrm>
          <a:prstGeom prst="rect">
            <a:avLst/>
          </a:prstGeom>
          <a:noFill/>
          <a:ln>
            <a:noFill/>
          </a:ln>
        </p:spPr>
        <p:txBody>
          <a:bodyPr anchorCtr="0" anchor="ctr"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4400"/>
              <a:buFont typeface="Arial"/>
              <a:buNone/>
            </a:pPr>
            <a:r>
              <a:rPr b="0" i="0" lang="en" sz="4400" u="none" cap="none" strike="noStrike">
                <a:solidFill>
                  <a:schemeClr val="dk2"/>
                </a:solidFill>
                <a:latin typeface="Roboto"/>
                <a:ea typeface="Roboto"/>
                <a:cs typeface="Roboto"/>
                <a:sym typeface="Roboto"/>
              </a:rPr>
              <a:t>The End</a:t>
            </a:r>
            <a:endParaRPr b="0" i="0" sz="4400" u="none" cap="none" strike="noStrike">
              <a:solidFill>
                <a:schemeClr val="dk2"/>
              </a:solidFill>
              <a:latin typeface="Roboto"/>
              <a:ea typeface="Roboto"/>
              <a:cs typeface="Roboto"/>
              <a:sym typeface="Roboto"/>
            </a:endParaRPr>
          </a:p>
        </p:txBody>
      </p:sp>
      <p:sp>
        <p:nvSpPr>
          <p:cNvPr id="919" name="Google Shape;919;p2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3" name="Shape 923"/>
        <p:cNvGrpSpPr/>
        <p:nvPr/>
      </p:nvGrpSpPr>
      <p:grpSpPr>
        <a:xfrm>
          <a:off x="0" y="0"/>
          <a:ext cx="0" cy="0"/>
          <a:chOff x="0" y="0"/>
          <a:chExt cx="0" cy="0"/>
        </a:xfrm>
      </p:grpSpPr>
      <p:pic>
        <p:nvPicPr>
          <p:cNvPr id="924" name="Google Shape;924;g29d66e44e9c_0_144"/>
          <p:cNvPicPr preferRelativeResize="0"/>
          <p:nvPr/>
        </p:nvPicPr>
        <p:blipFill rotWithShape="1">
          <a:blip r:embed="rId3">
            <a:alphaModFix/>
          </a:blip>
          <a:srcRect b="0" l="0" r="0" t="0"/>
          <a:stretch/>
        </p:blipFill>
        <p:spPr>
          <a:xfrm flipH="1" rot="10800000">
            <a:off x="7769451" y="-49"/>
            <a:ext cx="2065051" cy="2115199"/>
          </a:xfrm>
          <a:prstGeom prst="rect">
            <a:avLst/>
          </a:prstGeom>
          <a:noFill/>
          <a:ln>
            <a:noFill/>
          </a:ln>
        </p:spPr>
      </p:pic>
      <p:pic>
        <p:nvPicPr>
          <p:cNvPr id="925" name="Google Shape;925;g29d66e44e9c_0_144"/>
          <p:cNvPicPr preferRelativeResize="0"/>
          <p:nvPr/>
        </p:nvPicPr>
        <p:blipFill rotWithShape="1">
          <a:blip r:embed="rId4">
            <a:alphaModFix/>
          </a:blip>
          <a:srcRect b="0" l="0" r="55460" t="0"/>
          <a:stretch/>
        </p:blipFill>
        <p:spPr>
          <a:xfrm flipH="1">
            <a:off x="-422222" y="-50"/>
            <a:ext cx="2817822" cy="5143501"/>
          </a:xfrm>
          <a:prstGeom prst="rect">
            <a:avLst/>
          </a:prstGeom>
          <a:noFill/>
          <a:ln>
            <a:noFill/>
          </a:ln>
        </p:spPr>
      </p:pic>
      <p:sp>
        <p:nvSpPr>
          <p:cNvPr id="926" name="Google Shape;926;g29d66e44e9c_0_144"/>
          <p:cNvSpPr txBox="1"/>
          <p:nvPr/>
        </p:nvSpPr>
        <p:spPr>
          <a:xfrm>
            <a:off x="2967462" y="3540850"/>
            <a:ext cx="3209100" cy="10422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900"/>
              <a:buFont typeface="Arial"/>
              <a:buNone/>
            </a:pPr>
            <a:r>
              <a:t/>
            </a:r>
            <a:endParaRPr b="0" i="0" sz="1900" u="none" cap="none" strike="noStrike">
              <a:solidFill>
                <a:schemeClr val="dk2"/>
              </a:solidFill>
              <a:latin typeface="Roboto Thin"/>
              <a:ea typeface="Roboto Thin"/>
              <a:cs typeface="Roboto Thin"/>
              <a:sym typeface="Roboto Thin"/>
            </a:endParaRPr>
          </a:p>
          <a:p>
            <a:pPr indent="0" lvl="0" marL="0" marR="0" rtl="0" algn="ctr">
              <a:lnSpc>
                <a:spcPct val="115000"/>
              </a:lnSpc>
              <a:spcBef>
                <a:spcPts val="0"/>
              </a:spcBef>
              <a:spcAft>
                <a:spcPts val="0"/>
              </a:spcAft>
              <a:buClr>
                <a:srgbClr val="000000"/>
              </a:buClr>
              <a:buSzPts val="1900"/>
              <a:buFont typeface="Arial"/>
              <a:buNone/>
            </a:pPr>
            <a:r>
              <a:rPr lang="en" sz="1900">
                <a:solidFill>
                  <a:schemeClr val="dk2"/>
                </a:solidFill>
                <a:latin typeface="Roboto Thin"/>
                <a:ea typeface="Roboto Thin"/>
                <a:cs typeface="Roboto Thin"/>
                <a:sym typeface="Roboto Thin"/>
              </a:rPr>
              <a:t>To be continued …</a:t>
            </a:r>
            <a:endParaRPr b="0" i="0" sz="1900" u="none" cap="none" strike="noStrike">
              <a:solidFill>
                <a:schemeClr val="dk2"/>
              </a:solidFill>
              <a:latin typeface="Roboto Thin"/>
              <a:ea typeface="Roboto Thin"/>
              <a:cs typeface="Roboto Thin"/>
              <a:sym typeface="Roboto Thin"/>
            </a:endParaRPr>
          </a:p>
          <a:p>
            <a:pPr indent="0" lvl="0" marL="0" marR="0" rtl="0" algn="ctr">
              <a:lnSpc>
                <a:spcPct val="115000"/>
              </a:lnSpc>
              <a:spcBef>
                <a:spcPts val="0"/>
              </a:spcBef>
              <a:spcAft>
                <a:spcPts val="0"/>
              </a:spcAft>
              <a:buClr>
                <a:srgbClr val="000000"/>
              </a:buClr>
              <a:buSzPts val="1900"/>
              <a:buFont typeface="Arial"/>
              <a:buNone/>
            </a:pPr>
            <a:r>
              <a:t/>
            </a:r>
            <a:endParaRPr b="0" i="0" sz="1900" u="none" cap="none" strike="noStrike">
              <a:solidFill>
                <a:schemeClr val="dk2"/>
              </a:solidFill>
              <a:latin typeface="Roboto Thin"/>
              <a:ea typeface="Roboto Thin"/>
              <a:cs typeface="Roboto Thin"/>
              <a:sym typeface="Roboto Thin"/>
            </a:endParaRPr>
          </a:p>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Roboto Light"/>
              <a:ea typeface="Roboto Light"/>
              <a:cs typeface="Roboto Light"/>
              <a:sym typeface="Roboto Light"/>
            </a:endParaRPr>
          </a:p>
        </p:txBody>
      </p:sp>
      <p:sp>
        <p:nvSpPr>
          <p:cNvPr id="927" name="Google Shape;927;g29d66e44e9c_0_144"/>
          <p:cNvSpPr txBox="1"/>
          <p:nvPr/>
        </p:nvSpPr>
        <p:spPr>
          <a:xfrm>
            <a:off x="2967450" y="1071875"/>
            <a:ext cx="3341400" cy="861900"/>
          </a:xfrm>
          <a:prstGeom prst="rect">
            <a:avLst/>
          </a:prstGeom>
          <a:noFill/>
          <a:ln>
            <a:noFill/>
          </a:ln>
        </p:spPr>
        <p:txBody>
          <a:bodyPr anchorCtr="0" anchor="ctr"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4400"/>
              <a:buFont typeface="Arial"/>
              <a:buNone/>
            </a:pPr>
            <a:r>
              <a:rPr lang="en" sz="4400">
                <a:solidFill>
                  <a:schemeClr val="dk2"/>
                </a:solidFill>
                <a:latin typeface="Roboto"/>
                <a:ea typeface="Roboto"/>
                <a:cs typeface="Roboto"/>
                <a:sym typeface="Roboto"/>
              </a:rPr>
              <a:t>Future Work</a:t>
            </a:r>
            <a:endParaRPr b="0" i="0" sz="4400" u="none" cap="none" strike="noStrike">
              <a:solidFill>
                <a:schemeClr val="dk2"/>
              </a:solidFill>
              <a:latin typeface="Roboto"/>
              <a:ea typeface="Roboto"/>
              <a:cs typeface="Roboto"/>
              <a:sym typeface="Roboto"/>
            </a:endParaRPr>
          </a:p>
        </p:txBody>
      </p:sp>
      <p:sp>
        <p:nvSpPr>
          <p:cNvPr id="928" name="Google Shape;928;g29d66e44e9c_0_14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2" name="Shape 932"/>
        <p:cNvGrpSpPr/>
        <p:nvPr/>
      </p:nvGrpSpPr>
      <p:grpSpPr>
        <a:xfrm>
          <a:off x="0" y="0"/>
          <a:ext cx="0" cy="0"/>
          <a:chOff x="0" y="0"/>
          <a:chExt cx="0" cy="0"/>
        </a:xfrm>
      </p:grpSpPr>
      <p:sp>
        <p:nvSpPr>
          <p:cNvPr id="933" name="Google Shape;933;g29d66e44e9c_0_7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934" name="Google Shape;934;g29d66e44e9c_0_71"/>
          <p:cNvSpPr txBox="1"/>
          <p:nvPr>
            <p:ph type="ctrTitle"/>
          </p:nvPr>
        </p:nvSpPr>
        <p:spPr>
          <a:xfrm>
            <a:off x="2391675" y="231075"/>
            <a:ext cx="4241400" cy="687600"/>
          </a:xfrm>
          <a:prstGeom prst="rect">
            <a:avLst/>
          </a:prstGeom>
          <a:noFill/>
          <a:ln>
            <a:noFill/>
          </a:ln>
        </p:spPr>
        <p:txBody>
          <a:bodyPr anchorCtr="0" anchor="b" bIns="91425" lIns="91425" spcFirstLastPara="1" rIns="91425" wrap="square" tIns="91425">
            <a:normAutofit/>
          </a:bodyPr>
          <a:lstStyle/>
          <a:p>
            <a:pPr indent="0" lvl="0" marL="0" rtl="0" algn="ctr">
              <a:lnSpc>
                <a:spcPct val="100000"/>
              </a:lnSpc>
              <a:spcBef>
                <a:spcPts val="0"/>
              </a:spcBef>
              <a:spcAft>
                <a:spcPts val="0"/>
              </a:spcAft>
              <a:buSzPts val="5200"/>
              <a:buNone/>
            </a:pPr>
            <a:r>
              <a:rPr lang="en" sz="2400">
                <a:solidFill>
                  <a:schemeClr val="dk2"/>
                </a:solidFill>
              </a:rPr>
              <a:t>Future Work</a:t>
            </a:r>
            <a:endParaRPr sz="2400">
              <a:solidFill>
                <a:schemeClr val="dk2"/>
              </a:solidFill>
            </a:endParaRPr>
          </a:p>
        </p:txBody>
      </p:sp>
      <p:sp>
        <p:nvSpPr>
          <p:cNvPr id="935" name="Google Shape;935;g29d66e44e9c_0_71"/>
          <p:cNvSpPr txBox="1"/>
          <p:nvPr/>
        </p:nvSpPr>
        <p:spPr>
          <a:xfrm>
            <a:off x="836525" y="1175650"/>
            <a:ext cx="7720800" cy="32487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00000"/>
              </a:lnSpc>
              <a:spcBef>
                <a:spcPts val="0"/>
              </a:spcBef>
              <a:spcAft>
                <a:spcPts val="0"/>
              </a:spcAft>
              <a:buClr>
                <a:srgbClr val="595959"/>
              </a:buClr>
              <a:buSzPts val="1400"/>
              <a:buFont typeface="Arial"/>
              <a:buChar char="●"/>
            </a:pPr>
            <a:r>
              <a:rPr b="0" i="0" lang="en" sz="1400" u="none" cap="none" strike="noStrike">
                <a:solidFill>
                  <a:srgbClr val="595959"/>
                </a:solidFill>
                <a:latin typeface="Arial"/>
                <a:ea typeface="Arial"/>
                <a:cs typeface="Arial"/>
                <a:sym typeface="Arial"/>
              </a:rPr>
              <a:t>Modelling: </a:t>
            </a:r>
            <a:endParaRPr b="0" i="0" sz="1400" u="none" cap="none" strike="noStrike">
              <a:solidFill>
                <a:srgbClr val="595959"/>
              </a:solidFill>
              <a:latin typeface="Arial"/>
              <a:ea typeface="Arial"/>
              <a:cs typeface="Arial"/>
              <a:sym typeface="Arial"/>
            </a:endParaRPr>
          </a:p>
          <a:p>
            <a:pPr indent="-317500" lvl="1" marL="914400" marR="0" rtl="0" algn="l">
              <a:lnSpc>
                <a:spcPct val="100000"/>
              </a:lnSpc>
              <a:spcBef>
                <a:spcPts val="0"/>
              </a:spcBef>
              <a:spcAft>
                <a:spcPts val="0"/>
              </a:spcAft>
              <a:buClr>
                <a:srgbClr val="595959"/>
              </a:buClr>
              <a:buSzPts val="1400"/>
              <a:buFont typeface="Arial"/>
              <a:buChar char="○"/>
            </a:pPr>
            <a:r>
              <a:rPr b="0" i="0" lang="en" sz="1400" u="none" cap="none" strike="noStrike">
                <a:solidFill>
                  <a:srgbClr val="595959"/>
                </a:solidFill>
                <a:latin typeface="Arial"/>
                <a:ea typeface="Arial"/>
                <a:cs typeface="Arial"/>
                <a:sym typeface="Arial"/>
              </a:rPr>
              <a:t>Train on a bigger sample size</a:t>
            </a:r>
            <a:endParaRPr b="0" i="0" sz="1400" u="none" cap="none" strike="noStrike">
              <a:solidFill>
                <a:srgbClr val="595959"/>
              </a:solidFill>
              <a:latin typeface="Arial"/>
              <a:ea typeface="Arial"/>
              <a:cs typeface="Arial"/>
              <a:sym typeface="Arial"/>
            </a:endParaRPr>
          </a:p>
          <a:p>
            <a:pPr indent="-317500" lvl="1" marL="914400" marR="0" rtl="0" algn="l">
              <a:lnSpc>
                <a:spcPct val="100000"/>
              </a:lnSpc>
              <a:spcBef>
                <a:spcPts val="0"/>
              </a:spcBef>
              <a:spcAft>
                <a:spcPts val="0"/>
              </a:spcAft>
              <a:buClr>
                <a:srgbClr val="595959"/>
              </a:buClr>
              <a:buSzPts val="1400"/>
              <a:buFont typeface="Arial"/>
              <a:buChar char="○"/>
            </a:pPr>
            <a:r>
              <a:rPr b="0" i="0" lang="en" sz="1400" u="none" cap="none" strike="noStrike">
                <a:solidFill>
                  <a:schemeClr val="dk2"/>
                </a:solidFill>
                <a:latin typeface="Arial"/>
                <a:ea typeface="Arial"/>
                <a:cs typeface="Arial"/>
                <a:sym typeface="Arial"/>
              </a:rPr>
              <a:t>Put in all the tracks to see how the clustering will look (As of now clustering patterns change because tracks are randomly chosen for the sample).</a:t>
            </a:r>
            <a:endParaRPr b="0" i="0" sz="1400" u="none" cap="none" strike="noStrike">
              <a:solidFill>
                <a:schemeClr val="dk2"/>
              </a:solidFill>
              <a:latin typeface="Arial"/>
              <a:ea typeface="Arial"/>
              <a:cs typeface="Arial"/>
              <a:sym typeface="Arial"/>
            </a:endParaRPr>
          </a:p>
          <a:p>
            <a:pPr indent="0" lvl="0" marL="91440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a:p>
            <a:pPr indent="-317500" lvl="0" marL="457200" marR="0" rtl="0" algn="l">
              <a:lnSpc>
                <a:spcPct val="100000"/>
              </a:lnSpc>
              <a:spcBef>
                <a:spcPts val="0"/>
              </a:spcBef>
              <a:spcAft>
                <a:spcPts val="0"/>
              </a:spcAft>
              <a:buClr>
                <a:schemeClr val="dk2"/>
              </a:buClr>
              <a:buSzPts val="1400"/>
              <a:buFont typeface="Arial"/>
              <a:buChar char="●"/>
            </a:pPr>
            <a:r>
              <a:rPr b="0" i="0" lang="en" sz="1400" u="none" cap="none" strike="noStrike">
                <a:solidFill>
                  <a:schemeClr val="dk2"/>
                </a:solidFill>
                <a:latin typeface="Arial"/>
                <a:ea typeface="Arial"/>
                <a:cs typeface="Arial"/>
                <a:sym typeface="Arial"/>
              </a:rPr>
              <a:t>Evaluation</a:t>
            </a:r>
            <a:endParaRPr b="0" i="0" sz="1400" u="none" cap="none" strike="noStrike">
              <a:solidFill>
                <a:schemeClr val="dk2"/>
              </a:solidFill>
              <a:latin typeface="Arial"/>
              <a:ea typeface="Arial"/>
              <a:cs typeface="Arial"/>
              <a:sym typeface="Arial"/>
            </a:endParaRPr>
          </a:p>
          <a:p>
            <a:pPr indent="-317500" lvl="1" marL="914400" marR="0" rtl="0" algn="l">
              <a:lnSpc>
                <a:spcPct val="100000"/>
              </a:lnSpc>
              <a:spcBef>
                <a:spcPts val="0"/>
              </a:spcBef>
              <a:spcAft>
                <a:spcPts val="0"/>
              </a:spcAft>
              <a:buClr>
                <a:schemeClr val="dk2"/>
              </a:buClr>
              <a:buSzPts val="1400"/>
              <a:buFont typeface="Arial"/>
              <a:buChar char="○"/>
            </a:pPr>
            <a:r>
              <a:rPr b="0" i="0" lang="en" sz="1400" u="none" cap="none" strike="noStrike">
                <a:solidFill>
                  <a:schemeClr val="dk2"/>
                </a:solidFill>
                <a:latin typeface="Arial"/>
                <a:ea typeface="Arial"/>
                <a:cs typeface="Arial"/>
                <a:sym typeface="Arial"/>
              </a:rPr>
              <a:t>We used the </a:t>
            </a:r>
            <a:endParaRPr b="0" i="0" sz="1400" u="none" cap="none" strike="noStrike">
              <a:solidFill>
                <a:schemeClr val="dk2"/>
              </a:solidFill>
              <a:latin typeface="Arial"/>
              <a:ea typeface="Arial"/>
              <a:cs typeface="Arial"/>
              <a:sym typeface="Arial"/>
            </a:endParaRPr>
          </a:p>
          <a:p>
            <a:pPr indent="-317500" lvl="1" marL="914400" marR="0" rtl="0" algn="l">
              <a:lnSpc>
                <a:spcPct val="100000"/>
              </a:lnSpc>
              <a:spcBef>
                <a:spcPts val="0"/>
              </a:spcBef>
              <a:spcAft>
                <a:spcPts val="0"/>
              </a:spcAft>
              <a:buClr>
                <a:schemeClr val="dk2"/>
              </a:buClr>
              <a:buSzPts val="1400"/>
              <a:buFont typeface="Arial"/>
              <a:buChar char="○"/>
            </a:pPr>
            <a:r>
              <a:rPr b="0" i="0" lang="en" sz="1400" u="none" cap="none" strike="noStrike">
                <a:solidFill>
                  <a:schemeClr val="dk2"/>
                </a:solidFill>
                <a:latin typeface="Arial"/>
                <a:ea typeface="Arial"/>
                <a:cs typeface="Arial"/>
                <a:sym typeface="Arial"/>
              </a:rPr>
              <a:t>Use other offline metrics like the Normalised </a:t>
            </a:r>
            <a:r>
              <a:rPr lang="en">
                <a:solidFill>
                  <a:schemeClr val="dk2"/>
                </a:solidFill>
              </a:rPr>
              <a:t>mutual</a:t>
            </a:r>
            <a:endParaRPr>
              <a:solidFill>
                <a:schemeClr val="dk2"/>
              </a:solidFill>
            </a:endParaRPr>
          </a:p>
          <a:p>
            <a:pPr indent="-317500" lvl="0" marL="457200" marR="0" rtl="0" algn="l">
              <a:lnSpc>
                <a:spcPct val="100000"/>
              </a:lnSpc>
              <a:spcBef>
                <a:spcPts val="0"/>
              </a:spcBef>
              <a:spcAft>
                <a:spcPts val="0"/>
              </a:spcAft>
              <a:buClr>
                <a:schemeClr val="dk2"/>
              </a:buClr>
              <a:buSzPts val="1400"/>
              <a:buChar char="●"/>
            </a:pPr>
            <a:r>
              <a:rPr lang="en">
                <a:solidFill>
                  <a:schemeClr val="dk2"/>
                </a:solidFill>
              </a:rPr>
              <a:t>Automation, Workflow Orchestration and other services</a:t>
            </a:r>
            <a:endParaRPr>
              <a:solidFill>
                <a:schemeClr val="dk2"/>
              </a:solidFill>
            </a:endParaRPr>
          </a:p>
          <a:p>
            <a:pPr indent="-317500" lvl="1" marL="914400" marR="0" rtl="0" algn="l">
              <a:lnSpc>
                <a:spcPct val="100000"/>
              </a:lnSpc>
              <a:spcBef>
                <a:spcPts val="0"/>
              </a:spcBef>
              <a:spcAft>
                <a:spcPts val="0"/>
              </a:spcAft>
              <a:buClr>
                <a:schemeClr val="dk2"/>
              </a:buClr>
              <a:buSzPts val="1400"/>
              <a:buChar char="○"/>
            </a:pPr>
            <a:r>
              <a:rPr lang="en">
                <a:solidFill>
                  <a:schemeClr val="dk2"/>
                </a:solidFill>
              </a:rPr>
              <a:t>Airflow</a:t>
            </a:r>
            <a:endParaRPr>
              <a:solidFill>
                <a:schemeClr val="dk2"/>
              </a:solidFill>
            </a:endParaRPr>
          </a:p>
          <a:p>
            <a:pPr indent="-317500" lvl="1" marL="914400" marR="0" rtl="0" algn="l">
              <a:lnSpc>
                <a:spcPct val="100000"/>
              </a:lnSpc>
              <a:spcBef>
                <a:spcPts val="0"/>
              </a:spcBef>
              <a:spcAft>
                <a:spcPts val="0"/>
              </a:spcAft>
              <a:buClr>
                <a:schemeClr val="dk2"/>
              </a:buClr>
              <a:buSzPts val="1400"/>
              <a:buChar char="○"/>
            </a:pPr>
            <a:r>
              <a:rPr lang="en">
                <a:solidFill>
                  <a:schemeClr val="dk2"/>
                </a:solidFill>
              </a:rPr>
              <a:t>Spark</a:t>
            </a:r>
            <a:endParaRPr>
              <a:solidFill>
                <a:schemeClr val="dk2"/>
              </a:solidFill>
            </a:endParaRPr>
          </a:p>
          <a:p>
            <a:pPr indent="-317500" lvl="1" marL="914400" marR="0" rtl="0" algn="l">
              <a:lnSpc>
                <a:spcPct val="100000"/>
              </a:lnSpc>
              <a:spcBef>
                <a:spcPts val="0"/>
              </a:spcBef>
              <a:spcAft>
                <a:spcPts val="0"/>
              </a:spcAft>
              <a:buClr>
                <a:schemeClr val="dk2"/>
              </a:buClr>
              <a:buSzPts val="1400"/>
              <a:buChar char="○"/>
            </a:pPr>
            <a:r>
              <a:rPr lang="en">
                <a:solidFill>
                  <a:schemeClr val="dk2"/>
                </a:solidFill>
              </a:rPr>
              <a:t>Nifi/+Kafka</a:t>
            </a:r>
            <a:endParaRPr>
              <a:solidFill>
                <a:schemeClr val="dk2"/>
              </a:solidFill>
            </a:endParaRPr>
          </a:p>
          <a:p>
            <a:pPr indent="-317500" lvl="1" marL="914400" marR="0" rtl="0" algn="l">
              <a:lnSpc>
                <a:spcPct val="100000"/>
              </a:lnSpc>
              <a:spcBef>
                <a:spcPts val="0"/>
              </a:spcBef>
              <a:spcAft>
                <a:spcPts val="0"/>
              </a:spcAft>
              <a:buClr>
                <a:schemeClr val="dk2"/>
              </a:buClr>
              <a:buSzPts val="1400"/>
              <a:buChar char="○"/>
            </a:pPr>
            <a:r>
              <a:rPr lang="en">
                <a:solidFill>
                  <a:schemeClr val="dk2"/>
                </a:solidFill>
              </a:rPr>
              <a:t>Docker + Kubernetes</a:t>
            </a:r>
            <a:endParaRPr>
              <a:solidFill>
                <a:schemeClr val="dk2"/>
              </a:solidFill>
            </a:endParaRPr>
          </a:p>
          <a:p>
            <a:pPr indent="-317500" lvl="1" marL="914400" marR="0" rtl="0" algn="l">
              <a:lnSpc>
                <a:spcPct val="100000"/>
              </a:lnSpc>
              <a:spcBef>
                <a:spcPts val="0"/>
              </a:spcBef>
              <a:spcAft>
                <a:spcPts val="0"/>
              </a:spcAft>
              <a:buClr>
                <a:schemeClr val="dk2"/>
              </a:buClr>
              <a:buSzPts val="1400"/>
              <a:buChar char="○"/>
            </a:pPr>
            <a:r>
              <a:t/>
            </a:r>
            <a:endParaRPr>
              <a:solidFill>
                <a:schemeClr val="dk2"/>
              </a:solidFill>
            </a:endParaRPr>
          </a:p>
          <a:p>
            <a:pPr indent="-317500" lvl="0" marL="457200" rtl="0" algn="l">
              <a:spcBef>
                <a:spcPts val="0"/>
              </a:spcBef>
              <a:spcAft>
                <a:spcPts val="0"/>
              </a:spcAft>
              <a:buClr>
                <a:schemeClr val="dk2"/>
              </a:buClr>
              <a:buSzPts val="1400"/>
              <a:buChar char="●"/>
            </a:pPr>
            <a:r>
              <a:rPr lang="en">
                <a:solidFill>
                  <a:schemeClr val="dk2"/>
                </a:solidFill>
              </a:rPr>
              <a:t>Etc</a:t>
            </a:r>
            <a:endParaRPr>
              <a:solidFill>
                <a:schemeClr val="dk2"/>
              </a:solidFill>
            </a:endParaRPr>
          </a:p>
          <a:p>
            <a:pPr indent="457200" lvl="0" marL="0" marR="0" rtl="0" algn="l">
              <a:lnSpc>
                <a:spcPct val="100000"/>
              </a:lnSpc>
              <a:spcBef>
                <a:spcPts val="0"/>
              </a:spcBef>
              <a:spcAft>
                <a:spcPts val="0"/>
              </a:spcAft>
              <a:buNone/>
            </a:pPr>
            <a:r>
              <a:rPr lang="en">
                <a:solidFill>
                  <a:schemeClr val="dk2"/>
                </a:solidFill>
              </a:rPr>
              <a:t> </a:t>
            </a:r>
            <a:endParaRPr>
              <a:solidFill>
                <a:schemeClr val="dk2"/>
              </a:solidFill>
            </a:endParaRPr>
          </a:p>
          <a:p>
            <a:pPr indent="0" lvl="0" marL="91440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2"/>
              </a:solidFill>
              <a:latin typeface="Arial"/>
              <a:ea typeface="Arial"/>
              <a:cs typeface="Arial"/>
              <a:sym typeface="Arial"/>
            </a:endParaRPr>
          </a:p>
        </p:txBody>
      </p:sp>
      <p:pic>
        <p:nvPicPr>
          <p:cNvPr id="936" name="Google Shape;936;g29d66e44e9c_0_71"/>
          <p:cNvPicPr preferRelativeResize="0"/>
          <p:nvPr/>
        </p:nvPicPr>
        <p:blipFill rotWithShape="1">
          <a:blip r:embed="rId3">
            <a:alphaModFix/>
          </a:blip>
          <a:srcRect b="0" l="0" r="0" t="0"/>
          <a:stretch/>
        </p:blipFill>
        <p:spPr>
          <a:xfrm flipH="1" rot="10800000">
            <a:off x="7769451" y="-49"/>
            <a:ext cx="2065051" cy="2115199"/>
          </a:xfrm>
          <a:prstGeom prst="rect">
            <a:avLst/>
          </a:prstGeom>
          <a:noFill/>
          <a:ln>
            <a:noFill/>
          </a:ln>
        </p:spPr>
      </p:pic>
      <p:pic>
        <p:nvPicPr>
          <p:cNvPr id="937" name="Google Shape;937;g29d66e44e9c_0_71"/>
          <p:cNvPicPr preferRelativeResize="0"/>
          <p:nvPr/>
        </p:nvPicPr>
        <p:blipFill rotWithShape="1">
          <a:blip r:embed="rId3">
            <a:alphaModFix/>
          </a:blip>
          <a:srcRect b="0" l="0" r="0" t="0"/>
          <a:stretch/>
        </p:blipFill>
        <p:spPr>
          <a:xfrm rot="10800000">
            <a:off x="-1847051" y="-218998"/>
            <a:ext cx="2725475" cy="2791648"/>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1" name="Shape 941"/>
        <p:cNvGrpSpPr/>
        <p:nvPr/>
      </p:nvGrpSpPr>
      <p:grpSpPr>
        <a:xfrm>
          <a:off x="0" y="0"/>
          <a:ext cx="0" cy="0"/>
          <a:chOff x="0" y="0"/>
          <a:chExt cx="0" cy="0"/>
        </a:xfrm>
      </p:grpSpPr>
      <p:sp>
        <p:nvSpPr>
          <p:cNvPr id="942" name="Google Shape;942;g29d66e44e9c_0_160"/>
          <p:cNvSpPr txBox="1"/>
          <p:nvPr/>
        </p:nvSpPr>
        <p:spPr>
          <a:xfrm>
            <a:off x="1527675" y="415825"/>
            <a:ext cx="5577300" cy="38688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1400"/>
              </a:spcBef>
              <a:spcAft>
                <a:spcPts val="0"/>
              </a:spcAft>
              <a:buClr>
                <a:srgbClr val="000000"/>
              </a:buClr>
              <a:buSzPts val="1300"/>
              <a:buFont typeface="Arial"/>
              <a:buNone/>
            </a:pPr>
            <a:r>
              <a:rPr b="1" i="0" lang="en" sz="1300" u="none" cap="none" strike="noStrike">
                <a:solidFill>
                  <a:schemeClr val="dk1"/>
                </a:solidFill>
                <a:latin typeface="Arial"/>
                <a:ea typeface="Arial"/>
                <a:cs typeface="Arial"/>
                <a:sym typeface="Arial"/>
              </a:rPr>
              <a:t>2. Feature engineering - MOOD</a:t>
            </a:r>
            <a:endParaRPr b="1" i="0" sz="1300" u="none" cap="none" strike="noStrike">
              <a:solidFill>
                <a:schemeClr val="dk1"/>
              </a:solidFill>
              <a:latin typeface="Arial"/>
              <a:ea typeface="Arial"/>
              <a:cs typeface="Arial"/>
              <a:sym typeface="Arial"/>
            </a:endParaRPr>
          </a:p>
          <a:p>
            <a:pPr indent="0" lvl="0" marL="0" marR="0" rtl="0" algn="l">
              <a:lnSpc>
                <a:spcPct val="115000"/>
              </a:lnSpc>
              <a:spcBef>
                <a:spcPts val="1400"/>
              </a:spcBef>
              <a:spcAft>
                <a:spcPts val="0"/>
              </a:spcAft>
              <a:buClr>
                <a:schemeClr val="dk1"/>
              </a:buClr>
              <a:buSzPts val="1100"/>
              <a:buFont typeface="Arial"/>
              <a:buNone/>
            </a:pPr>
            <a:r>
              <a:rPr b="1" i="0" lang="en" sz="1300" u="none" cap="none" strike="noStrike">
                <a:solidFill>
                  <a:schemeClr val="dk1"/>
                </a:solidFill>
                <a:latin typeface="Arial"/>
                <a:ea typeface="Arial"/>
                <a:cs typeface="Arial"/>
                <a:sym typeface="Arial"/>
              </a:rPr>
              <a:t>Alternative approaches</a:t>
            </a:r>
            <a:endParaRPr b="1" i="0" sz="1300" u="none" cap="none" strike="noStrike">
              <a:solidFill>
                <a:schemeClr val="dk1"/>
              </a:solidFill>
              <a:latin typeface="Arial"/>
              <a:ea typeface="Arial"/>
              <a:cs typeface="Arial"/>
              <a:sym typeface="Arial"/>
            </a:endParaRPr>
          </a:p>
          <a:p>
            <a:pPr indent="0" lvl="0" marL="0" marR="0" rtl="0" algn="l">
              <a:lnSpc>
                <a:spcPct val="115000"/>
              </a:lnSpc>
              <a:spcBef>
                <a:spcPts val="1200"/>
              </a:spcBef>
              <a:spcAft>
                <a:spcPts val="0"/>
              </a:spcAft>
              <a:buClr>
                <a:srgbClr val="000000"/>
              </a:buClr>
              <a:buSzPts val="1100"/>
              <a:buFont typeface="Arial"/>
              <a:buNone/>
            </a:pPr>
            <a:r>
              <a:rPr b="0" i="0" lang="en" sz="1200" u="none" cap="none" strike="noStrike">
                <a:solidFill>
                  <a:schemeClr val="dk1"/>
                </a:solidFill>
                <a:latin typeface="Arial"/>
                <a:ea typeface="Arial"/>
                <a:cs typeface="Arial"/>
                <a:sym typeface="Arial"/>
              </a:rPr>
              <a:t>Alternatively, music can be assessed on the three dimensions of "arousal", "valence", and "depth".</a:t>
            </a:r>
            <a:r>
              <a:rPr b="0" baseline="30000" i="0" lang="en" sz="1200" u="sng" cap="none" strike="noStrike">
                <a:solidFill>
                  <a:srgbClr val="2200CC"/>
                </a:solidFill>
                <a:latin typeface="Arial"/>
                <a:ea typeface="Arial"/>
                <a:cs typeface="Arial"/>
                <a:sym typeface="Arial"/>
                <a:hlinkClick r:id="rId3">
                  <a:extLst>
                    <a:ext uri="{A12FA001-AC4F-418D-AE19-62706E023703}">
                      <ahyp:hlinkClr val="tx"/>
                    </a:ext>
                  </a:extLst>
                </a:hlinkClick>
              </a:rPr>
              <a:t>[19]</a:t>
            </a:r>
            <a:r>
              <a:rPr b="0" i="0" lang="en" sz="1200" u="none" cap="none" strike="noStrike">
                <a:solidFill>
                  <a:schemeClr val="dk1"/>
                </a:solidFill>
                <a:latin typeface="Arial"/>
                <a:ea typeface="Arial"/>
                <a:cs typeface="Arial"/>
                <a:sym typeface="Arial"/>
              </a:rPr>
              <a:t> Arousal reflects physiological processes such as stimulation and relaxation (intense, forceful, abrasive, thrilling vs. gentle, calming, mellow), valence reflects emotion and mood processes (fun, happy, lively, enthusiastic, joyful vs. depressing, sad), and depth reflects cognitive processes (intelligent, sophisticated, inspiring, complex, poetic, deep, emotional, thoughtful vs. party music, danceable).</a:t>
            </a:r>
            <a:r>
              <a:rPr b="0" baseline="30000" i="0" lang="en" sz="1200" u="sng" cap="none" strike="noStrike">
                <a:solidFill>
                  <a:srgbClr val="2200CC"/>
                </a:solidFill>
                <a:latin typeface="Arial"/>
                <a:ea typeface="Arial"/>
                <a:cs typeface="Arial"/>
                <a:sym typeface="Arial"/>
                <a:hlinkClick r:id="rId4">
                  <a:extLst>
                    <a:ext uri="{A12FA001-AC4F-418D-AE19-62706E023703}">
                      <ahyp:hlinkClr val="tx"/>
                    </a:ext>
                  </a:extLst>
                </a:hlinkClick>
              </a:rPr>
              <a:t>[19]</a:t>
            </a:r>
            <a:r>
              <a:rPr b="0" i="0" lang="en" sz="1200" u="none" cap="none" strike="noStrike">
                <a:solidFill>
                  <a:schemeClr val="dk1"/>
                </a:solidFill>
                <a:latin typeface="Arial"/>
                <a:ea typeface="Arial"/>
                <a:cs typeface="Arial"/>
                <a:sym typeface="Arial"/>
              </a:rPr>
              <a:t> These help explain why many people like similar songs from different traditionally segregated genres.</a:t>
            </a:r>
            <a:r>
              <a:rPr b="0" baseline="30000" i="0" lang="en" sz="1200" u="sng" cap="none" strike="noStrike">
                <a:solidFill>
                  <a:srgbClr val="2200CC"/>
                </a:solidFill>
                <a:latin typeface="Arial"/>
                <a:ea typeface="Arial"/>
                <a:cs typeface="Arial"/>
                <a:sym typeface="Arial"/>
                <a:hlinkClick r:id="rId5">
                  <a:extLst>
                    <a:ext uri="{A12FA001-AC4F-418D-AE19-62706E023703}">
                      <ahyp:hlinkClr val="tx"/>
                    </a:ext>
                  </a:extLst>
                </a:hlinkClick>
              </a:rPr>
              <a:t>[1</a:t>
            </a:r>
            <a:endParaRPr b="0" i="0" sz="1500" u="none" cap="none" strike="noStrike">
              <a:solidFill>
                <a:srgbClr val="000000"/>
              </a:solidFill>
              <a:latin typeface="Arial"/>
              <a:ea typeface="Arial"/>
              <a:cs typeface="Arial"/>
              <a:sym typeface="Arial"/>
            </a:endParaRPr>
          </a:p>
          <a:p>
            <a:pPr indent="0" lvl="0" marL="0" marR="0" rtl="0" algn="l">
              <a:lnSpc>
                <a:spcPct val="115000"/>
              </a:lnSpc>
              <a:spcBef>
                <a:spcPts val="120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15000"/>
              </a:lnSpc>
              <a:spcBef>
                <a:spcPts val="120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1200"/>
              </a:spcBef>
              <a:spcAft>
                <a:spcPts val="0"/>
              </a:spcAft>
              <a:buClr>
                <a:schemeClr val="dk1"/>
              </a:buClr>
              <a:buSzPts val="1400"/>
              <a:buFont typeface="Arial"/>
              <a:buChar char="-"/>
            </a:pPr>
            <a:r>
              <a:rPr b="0" i="0" lang="en" sz="1400" u="none" cap="none" strike="noStrike">
                <a:solidFill>
                  <a:schemeClr val="dk1"/>
                </a:solidFill>
                <a:latin typeface="Arial"/>
                <a:ea typeface="Arial"/>
                <a:cs typeface="Arial"/>
                <a:sym typeface="Arial"/>
              </a:rPr>
              <a:t>Danceability</a:t>
            </a:r>
            <a:endParaRPr b="0" i="0" sz="1400" u="none" cap="none" strike="noStrike">
              <a:solidFill>
                <a:schemeClr val="dk1"/>
              </a:solidFill>
              <a:latin typeface="Arial"/>
              <a:ea typeface="Arial"/>
              <a:cs typeface="Arial"/>
              <a:sym typeface="Arial"/>
            </a:endParaRPr>
          </a:p>
          <a:p>
            <a:pPr indent="-317500" lvl="0" marL="457200" marR="0" rtl="0" algn="l">
              <a:lnSpc>
                <a:spcPct val="100000"/>
              </a:lnSpc>
              <a:spcBef>
                <a:spcPts val="0"/>
              </a:spcBef>
              <a:spcAft>
                <a:spcPts val="0"/>
              </a:spcAft>
              <a:buClr>
                <a:schemeClr val="dk1"/>
              </a:buClr>
              <a:buSzPts val="1400"/>
              <a:buFont typeface="Arial"/>
              <a:buChar char="-"/>
            </a:pPr>
            <a:r>
              <a:rPr b="0" i="0" lang="en" sz="1400" u="none" cap="none" strike="noStrike">
                <a:solidFill>
                  <a:schemeClr val="dk1"/>
                </a:solidFill>
                <a:latin typeface="Arial"/>
                <a:ea typeface="Arial"/>
                <a:cs typeface="Arial"/>
                <a:sym typeface="Arial"/>
              </a:rPr>
              <a:t>Energy</a:t>
            </a:r>
            <a:endParaRPr b="0" i="0" sz="1400" u="none" cap="none" strike="noStrike">
              <a:solidFill>
                <a:schemeClr val="dk1"/>
              </a:solidFill>
              <a:latin typeface="Arial"/>
              <a:ea typeface="Arial"/>
              <a:cs typeface="Arial"/>
              <a:sym typeface="Arial"/>
            </a:endParaRPr>
          </a:p>
          <a:p>
            <a:pPr indent="-317500" lvl="0" marL="457200" marR="0" rtl="0" algn="l">
              <a:lnSpc>
                <a:spcPct val="100000"/>
              </a:lnSpc>
              <a:spcBef>
                <a:spcPts val="0"/>
              </a:spcBef>
              <a:spcAft>
                <a:spcPts val="0"/>
              </a:spcAft>
              <a:buClr>
                <a:schemeClr val="dk1"/>
              </a:buClr>
              <a:buSzPts val="1400"/>
              <a:buFont typeface="Arial"/>
              <a:buChar char="-"/>
            </a:pPr>
            <a:r>
              <a:rPr b="0" i="0" lang="en" sz="1400" u="none" cap="none" strike="noStrike">
                <a:solidFill>
                  <a:schemeClr val="dk1"/>
                </a:solidFill>
                <a:latin typeface="Arial"/>
                <a:ea typeface="Arial"/>
                <a:cs typeface="Arial"/>
                <a:sym typeface="Arial"/>
              </a:rPr>
              <a:t>Valence</a:t>
            </a:r>
            <a:endParaRPr b="0" i="0" sz="1400" u="none" cap="none" strike="noStrike">
              <a:solidFill>
                <a:srgbClr val="000000"/>
              </a:solidFill>
              <a:latin typeface="Arial"/>
              <a:ea typeface="Arial"/>
              <a:cs typeface="Arial"/>
              <a:sym typeface="Arial"/>
            </a:endParaRPr>
          </a:p>
        </p:txBody>
      </p:sp>
      <p:sp>
        <p:nvSpPr>
          <p:cNvPr id="943" name="Google Shape;943;g29d66e44e9c_0_16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pic>
        <p:nvPicPr>
          <p:cNvPr id="435" name="Google Shape;435;p3"/>
          <p:cNvPicPr preferRelativeResize="0"/>
          <p:nvPr/>
        </p:nvPicPr>
        <p:blipFill rotWithShape="1">
          <a:blip r:embed="rId3">
            <a:alphaModFix/>
          </a:blip>
          <a:srcRect b="0" l="0" r="0" t="0"/>
          <a:stretch/>
        </p:blipFill>
        <p:spPr>
          <a:xfrm flipH="1" rot="10800000">
            <a:off x="7769451" y="-49"/>
            <a:ext cx="2065051" cy="2115199"/>
          </a:xfrm>
          <a:prstGeom prst="rect">
            <a:avLst/>
          </a:prstGeom>
          <a:noFill/>
          <a:ln>
            <a:noFill/>
          </a:ln>
        </p:spPr>
      </p:pic>
      <p:pic>
        <p:nvPicPr>
          <p:cNvPr id="436" name="Google Shape;436;p3"/>
          <p:cNvPicPr preferRelativeResize="0"/>
          <p:nvPr/>
        </p:nvPicPr>
        <p:blipFill rotWithShape="1">
          <a:blip r:embed="rId4">
            <a:alphaModFix/>
          </a:blip>
          <a:srcRect b="0" l="0" r="55460" t="0"/>
          <a:stretch/>
        </p:blipFill>
        <p:spPr>
          <a:xfrm flipH="1">
            <a:off x="-422223" y="-50"/>
            <a:ext cx="2817823" cy="5143501"/>
          </a:xfrm>
          <a:prstGeom prst="rect">
            <a:avLst/>
          </a:prstGeom>
          <a:noFill/>
          <a:ln>
            <a:noFill/>
          </a:ln>
        </p:spPr>
      </p:pic>
      <p:sp>
        <p:nvSpPr>
          <p:cNvPr id="437" name="Google Shape;437;p3"/>
          <p:cNvSpPr txBox="1"/>
          <p:nvPr/>
        </p:nvSpPr>
        <p:spPr>
          <a:xfrm>
            <a:off x="3033612" y="3621025"/>
            <a:ext cx="3209100" cy="10422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900"/>
              <a:buFont typeface="Arial"/>
              <a:buNone/>
            </a:pPr>
            <a:r>
              <a:t/>
            </a:r>
            <a:endParaRPr b="0" i="0" sz="1900" u="none" cap="none" strike="noStrike">
              <a:solidFill>
                <a:schemeClr val="dk2"/>
              </a:solidFill>
              <a:latin typeface="Roboto Thin"/>
              <a:ea typeface="Roboto Thin"/>
              <a:cs typeface="Roboto Thin"/>
              <a:sym typeface="Roboto Thin"/>
            </a:endParaRPr>
          </a:p>
          <a:p>
            <a:pPr indent="0" lvl="0" marL="0" marR="0" rtl="0" algn="ctr">
              <a:lnSpc>
                <a:spcPct val="115000"/>
              </a:lnSpc>
              <a:spcBef>
                <a:spcPts val="0"/>
              </a:spcBef>
              <a:spcAft>
                <a:spcPts val="0"/>
              </a:spcAft>
              <a:buClr>
                <a:srgbClr val="000000"/>
              </a:buClr>
              <a:buSzPts val="1900"/>
              <a:buFont typeface="Arial"/>
              <a:buNone/>
            </a:pPr>
            <a:r>
              <a:rPr b="0" i="0" lang="en" sz="1900" u="none" cap="none" strike="noStrike">
                <a:solidFill>
                  <a:schemeClr val="dk2"/>
                </a:solidFill>
                <a:latin typeface="Roboto Thin"/>
                <a:ea typeface="Roboto Thin"/>
                <a:cs typeface="Roboto Thin"/>
                <a:sym typeface="Roboto Thin"/>
              </a:rPr>
              <a:t>Idea and Vision</a:t>
            </a:r>
            <a:endParaRPr b="0" i="1" sz="1800" u="none" cap="none" strike="noStrike">
              <a:solidFill>
                <a:schemeClr val="dk2"/>
              </a:solidFill>
              <a:latin typeface="Roboto Light"/>
              <a:ea typeface="Roboto Light"/>
              <a:cs typeface="Roboto Light"/>
              <a:sym typeface="Roboto Light"/>
            </a:endParaRPr>
          </a:p>
          <a:p>
            <a:pPr indent="0" lvl="0" marL="0" marR="0" rtl="0" algn="ctr">
              <a:lnSpc>
                <a:spcPct val="115000"/>
              </a:lnSpc>
              <a:spcBef>
                <a:spcPts val="0"/>
              </a:spcBef>
              <a:spcAft>
                <a:spcPts val="0"/>
              </a:spcAft>
              <a:buClr>
                <a:srgbClr val="000000"/>
              </a:buClr>
              <a:buSzPts val="1900"/>
              <a:buFont typeface="Arial"/>
              <a:buNone/>
            </a:pPr>
            <a:r>
              <a:t/>
            </a:r>
            <a:endParaRPr b="0" i="0" sz="1900" u="none" cap="none" strike="noStrike">
              <a:solidFill>
                <a:schemeClr val="dk2"/>
              </a:solidFill>
              <a:latin typeface="Roboto Thin"/>
              <a:ea typeface="Roboto Thin"/>
              <a:cs typeface="Roboto Thin"/>
              <a:sym typeface="Roboto Thin"/>
            </a:endParaRPr>
          </a:p>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Roboto Light"/>
              <a:ea typeface="Roboto Light"/>
              <a:cs typeface="Roboto Light"/>
              <a:sym typeface="Roboto Light"/>
            </a:endParaRPr>
          </a:p>
        </p:txBody>
      </p:sp>
      <p:sp>
        <p:nvSpPr>
          <p:cNvPr id="438" name="Google Shape;438;p3"/>
          <p:cNvSpPr txBox="1"/>
          <p:nvPr/>
        </p:nvSpPr>
        <p:spPr>
          <a:xfrm>
            <a:off x="2967450" y="1071875"/>
            <a:ext cx="3341400" cy="861900"/>
          </a:xfrm>
          <a:prstGeom prst="rect">
            <a:avLst/>
          </a:prstGeom>
          <a:noFill/>
          <a:ln>
            <a:noFill/>
          </a:ln>
        </p:spPr>
        <p:txBody>
          <a:bodyPr anchorCtr="0" anchor="ctr"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4400"/>
              <a:buFont typeface="Arial"/>
              <a:buNone/>
            </a:pPr>
            <a:r>
              <a:rPr b="0" i="0" lang="en" sz="4400" u="none" cap="none" strike="noStrike">
                <a:solidFill>
                  <a:schemeClr val="dk2"/>
                </a:solidFill>
                <a:latin typeface="Roboto"/>
                <a:ea typeface="Roboto"/>
                <a:cs typeface="Roboto"/>
                <a:sym typeface="Roboto"/>
              </a:rPr>
              <a:t>Intro</a:t>
            </a:r>
            <a:endParaRPr b="0" i="0" sz="4400" u="none" cap="none" strike="noStrike">
              <a:solidFill>
                <a:schemeClr val="dk2"/>
              </a:solidFill>
              <a:latin typeface="Roboto"/>
              <a:ea typeface="Roboto"/>
              <a:cs typeface="Roboto"/>
              <a:sym typeface="Roboto"/>
            </a:endParaRPr>
          </a:p>
        </p:txBody>
      </p:sp>
      <p:sp>
        <p:nvSpPr>
          <p:cNvPr id="439" name="Google Shape;439;p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7" name="Shape 947"/>
        <p:cNvGrpSpPr/>
        <p:nvPr/>
      </p:nvGrpSpPr>
      <p:grpSpPr>
        <a:xfrm>
          <a:off x="0" y="0"/>
          <a:ext cx="0" cy="0"/>
          <a:chOff x="0" y="0"/>
          <a:chExt cx="0" cy="0"/>
        </a:xfrm>
      </p:grpSpPr>
      <p:pic>
        <p:nvPicPr>
          <p:cNvPr id="948" name="Google Shape;948;p27"/>
          <p:cNvPicPr preferRelativeResize="0"/>
          <p:nvPr/>
        </p:nvPicPr>
        <p:blipFill rotWithShape="1">
          <a:blip r:embed="rId3">
            <a:alphaModFix/>
          </a:blip>
          <a:srcRect b="0" l="0" r="0" t="0"/>
          <a:stretch/>
        </p:blipFill>
        <p:spPr>
          <a:xfrm flipH="1" rot="10800000">
            <a:off x="7769451" y="-49"/>
            <a:ext cx="2065051" cy="2115199"/>
          </a:xfrm>
          <a:prstGeom prst="rect">
            <a:avLst/>
          </a:prstGeom>
          <a:noFill/>
          <a:ln>
            <a:noFill/>
          </a:ln>
        </p:spPr>
      </p:pic>
      <p:pic>
        <p:nvPicPr>
          <p:cNvPr id="949" name="Google Shape;949;p27"/>
          <p:cNvPicPr preferRelativeResize="0"/>
          <p:nvPr/>
        </p:nvPicPr>
        <p:blipFill rotWithShape="1">
          <a:blip r:embed="rId4">
            <a:alphaModFix/>
          </a:blip>
          <a:srcRect b="0" l="0" r="55460" t="0"/>
          <a:stretch/>
        </p:blipFill>
        <p:spPr>
          <a:xfrm flipH="1">
            <a:off x="-422223" y="-50"/>
            <a:ext cx="2817823" cy="5143501"/>
          </a:xfrm>
          <a:prstGeom prst="rect">
            <a:avLst/>
          </a:prstGeom>
          <a:noFill/>
          <a:ln>
            <a:noFill/>
          </a:ln>
        </p:spPr>
      </p:pic>
      <p:sp>
        <p:nvSpPr>
          <p:cNvPr id="950" name="Google Shape;950;p27"/>
          <p:cNvSpPr txBox="1"/>
          <p:nvPr/>
        </p:nvSpPr>
        <p:spPr>
          <a:xfrm>
            <a:off x="2445900" y="1756050"/>
            <a:ext cx="4252200" cy="815700"/>
          </a:xfrm>
          <a:prstGeom prst="rect">
            <a:avLst/>
          </a:prstGeom>
          <a:noFill/>
          <a:ln>
            <a:noFill/>
          </a:ln>
        </p:spPr>
        <p:txBody>
          <a:bodyPr anchorCtr="0" anchor="ctr"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4100"/>
              <a:buFont typeface="Arial"/>
              <a:buNone/>
            </a:pPr>
            <a:r>
              <a:rPr b="0" i="0" lang="en" sz="4100" u="none" cap="none" strike="noStrike">
                <a:solidFill>
                  <a:schemeClr val="dk2"/>
                </a:solidFill>
                <a:latin typeface="Roboto"/>
                <a:ea typeface="Roboto"/>
                <a:cs typeface="Roboto"/>
                <a:sym typeface="Roboto"/>
              </a:rPr>
              <a:t>Extra and Credits</a:t>
            </a:r>
            <a:endParaRPr b="0" i="0" sz="4100" u="none" cap="none" strike="noStrike">
              <a:solidFill>
                <a:schemeClr val="dk2"/>
              </a:solidFill>
              <a:latin typeface="Roboto"/>
              <a:ea typeface="Roboto"/>
              <a:cs typeface="Roboto"/>
              <a:sym typeface="Roboto"/>
            </a:endParaRPr>
          </a:p>
        </p:txBody>
      </p:sp>
      <p:sp>
        <p:nvSpPr>
          <p:cNvPr id="951" name="Google Shape;951;p2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5" name="Shape 955"/>
        <p:cNvGrpSpPr/>
        <p:nvPr/>
      </p:nvGrpSpPr>
      <p:grpSpPr>
        <a:xfrm>
          <a:off x="0" y="0"/>
          <a:ext cx="0" cy="0"/>
          <a:chOff x="0" y="0"/>
          <a:chExt cx="0" cy="0"/>
        </a:xfrm>
      </p:grpSpPr>
      <p:sp>
        <p:nvSpPr>
          <p:cNvPr id="956" name="Google Shape;956;p28"/>
          <p:cNvSpPr txBox="1"/>
          <p:nvPr/>
        </p:nvSpPr>
        <p:spPr>
          <a:xfrm>
            <a:off x="3072000" y="225075"/>
            <a:ext cx="3000000" cy="400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dk2"/>
                </a:solidFill>
                <a:latin typeface="Roboto"/>
                <a:ea typeface="Roboto"/>
                <a:cs typeface="Roboto"/>
                <a:sym typeface="Roboto"/>
              </a:rPr>
              <a:t>Web App - Flowchart</a:t>
            </a:r>
            <a:endParaRPr b="0" i="0" sz="1400" u="none" cap="none" strike="noStrike">
              <a:solidFill>
                <a:schemeClr val="dk2"/>
              </a:solidFill>
              <a:latin typeface="Roboto"/>
              <a:ea typeface="Roboto"/>
              <a:cs typeface="Roboto"/>
              <a:sym typeface="Roboto"/>
            </a:endParaRPr>
          </a:p>
        </p:txBody>
      </p:sp>
      <p:cxnSp>
        <p:nvCxnSpPr>
          <p:cNvPr id="957" name="Google Shape;957;p28"/>
          <p:cNvCxnSpPr>
            <a:stCxn id="958" idx="4"/>
            <a:endCxn id="959" idx="0"/>
          </p:cNvCxnSpPr>
          <p:nvPr/>
        </p:nvCxnSpPr>
        <p:spPr>
          <a:xfrm>
            <a:off x="1108075" y="1439775"/>
            <a:ext cx="0" cy="469500"/>
          </a:xfrm>
          <a:prstGeom prst="straightConnector1">
            <a:avLst/>
          </a:prstGeom>
          <a:noFill/>
          <a:ln cap="flat" cmpd="sng" w="9525">
            <a:solidFill>
              <a:schemeClr val="dk2"/>
            </a:solidFill>
            <a:prstDash val="solid"/>
            <a:round/>
            <a:headEnd len="sm" w="sm" type="none"/>
            <a:tailEnd len="med" w="med" type="triangle"/>
          </a:ln>
        </p:spPr>
      </p:cxnSp>
      <p:cxnSp>
        <p:nvCxnSpPr>
          <p:cNvPr id="960" name="Google Shape;960;p28"/>
          <p:cNvCxnSpPr>
            <a:stCxn id="961" idx="2"/>
            <a:endCxn id="962" idx="0"/>
          </p:cNvCxnSpPr>
          <p:nvPr/>
        </p:nvCxnSpPr>
        <p:spPr>
          <a:xfrm>
            <a:off x="7651750" y="2409275"/>
            <a:ext cx="0" cy="460800"/>
          </a:xfrm>
          <a:prstGeom prst="straightConnector1">
            <a:avLst/>
          </a:prstGeom>
          <a:noFill/>
          <a:ln cap="flat" cmpd="sng" w="9525">
            <a:solidFill>
              <a:schemeClr val="dk2"/>
            </a:solidFill>
            <a:prstDash val="solid"/>
            <a:round/>
            <a:headEnd len="sm" w="sm" type="none"/>
            <a:tailEnd len="med" w="med" type="triangle"/>
          </a:ln>
        </p:spPr>
      </p:cxnSp>
      <p:cxnSp>
        <p:nvCxnSpPr>
          <p:cNvPr id="963" name="Google Shape;963;p28"/>
          <p:cNvCxnSpPr>
            <a:stCxn id="962" idx="2"/>
            <a:endCxn id="964" idx="0"/>
          </p:cNvCxnSpPr>
          <p:nvPr/>
        </p:nvCxnSpPr>
        <p:spPr>
          <a:xfrm>
            <a:off x="7651750" y="3370300"/>
            <a:ext cx="0" cy="460800"/>
          </a:xfrm>
          <a:prstGeom prst="straightConnector1">
            <a:avLst/>
          </a:prstGeom>
          <a:noFill/>
          <a:ln cap="flat" cmpd="sng" w="9525">
            <a:solidFill>
              <a:schemeClr val="dk2"/>
            </a:solidFill>
            <a:prstDash val="solid"/>
            <a:round/>
            <a:headEnd len="sm" w="sm" type="none"/>
            <a:tailEnd len="med" w="med" type="triangle"/>
          </a:ln>
        </p:spPr>
      </p:cxnSp>
      <p:sp>
        <p:nvSpPr>
          <p:cNvPr id="959" name="Google Shape;959;p28"/>
          <p:cNvSpPr/>
          <p:nvPr/>
        </p:nvSpPr>
        <p:spPr>
          <a:xfrm>
            <a:off x="612925" y="1909175"/>
            <a:ext cx="990300" cy="500100"/>
          </a:xfrm>
          <a:prstGeom prst="roundRect">
            <a:avLst>
              <a:gd fmla="val 16667" name="adj"/>
            </a:avLst>
          </a:prstGeom>
          <a:solidFill>
            <a:srgbClr val="DF9B2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Roboto"/>
                <a:ea typeface="Roboto"/>
                <a:cs typeface="Roboto"/>
                <a:sym typeface="Roboto"/>
              </a:rPr>
              <a:t>Click “Try me”</a:t>
            </a:r>
            <a:endParaRPr b="0" i="0" sz="900" u="none" cap="none" strike="noStrike">
              <a:solidFill>
                <a:srgbClr val="000000"/>
              </a:solidFill>
              <a:latin typeface="Roboto"/>
              <a:ea typeface="Roboto"/>
              <a:cs typeface="Roboto"/>
              <a:sym typeface="Roboto"/>
            </a:endParaRPr>
          </a:p>
        </p:txBody>
      </p:sp>
      <p:cxnSp>
        <p:nvCxnSpPr>
          <p:cNvPr id="965" name="Google Shape;965;p28"/>
          <p:cNvCxnSpPr>
            <a:stCxn id="959" idx="3"/>
            <a:endCxn id="966" idx="1"/>
          </p:cNvCxnSpPr>
          <p:nvPr/>
        </p:nvCxnSpPr>
        <p:spPr>
          <a:xfrm>
            <a:off x="1603225" y="2159225"/>
            <a:ext cx="534300" cy="0"/>
          </a:xfrm>
          <a:prstGeom prst="straightConnector1">
            <a:avLst/>
          </a:prstGeom>
          <a:noFill/>
          <a:ln cap="flat" cmpd="sng" w="9525">
            <a:solidFill>
              <a:schemeClr val="dk2"/>
            </a:solidFill>
            <a:prstDash val="solid"/>
            <a:round/>
            <a:headEnd len="sm" w="sm" type="none"/>
            <a:tailEnd len="med" w="med" type="triangle"/>
          </a:ln>
        </p:spPr>
      </p:cxnSp>
      <p:sp>
        <p:nvSpPr>
          <p:cNvPr id="966" name="Google Shape;966;p28"/>
          <p:cNvSpPr/>
          <p:nvPr/>
        </p:nvSpPr>
        <p:spPr>
          <a:xfrm>
            <a:off x="2137600" y="1909175"/>
            <a:ext cx="1130100" cy="500100"/>
          </a:xfrm>
          <a:prstGeom prst="rect">
            <a:avLst/>
          </a:prstGeom>
          <a:solidFill>
            <a:srgbClr val="D499B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Roboto"/>
                <a:ea typeface="Roboto"/>
                <a:cs typeface="Roboto"/>
                <a:sym typeface="Roboto"/>
              </a:rPr>
              <a:t>View “Mood-Genre-Page”</a:t>
            </a:r>
            <a:endParaRPr b="0" i="0" sz="800" u="none" cap="none" strike="noStrike">
              <a:solidFill>
                <a:srgbClr val="000000"/>
              </a:solidFill>
              <a:latin typeface="Roboto"/>
              <a:ea typeface="Roboto"/>
              <a:cs typeface="Roboto"/>
              <a:sym typeface="Roboto"/>
            </a:endParaRPr>
          </a:p>
        </p:txBody>
      </p:sp>
      <p:sp>
        <p:nvSpPr>
          <p:cNvPr id="967" name="Google Shape;967;p28"/>
          <p:cNvSpPr/>
          <p:nvPr/>
        </p:nvSpPr>
        <p:spPr>
          <a:xfrm>
            <a:off x="3802075" y="1909175"/>
            <a:ext cx="990300" cy="500100"/>
          </a:xfrm>
          <a:prstGeom prst="roundRect">
            <a:avLst>
              <a:gd fmla="val 16667" name="adj"/>
            </a:avLst>
          </a:prstGeom>
          <a:solidFill>
            <a:srgbClr val="DF9B2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Roboto"/>
                <a:ea typeface="Roboto"/>
                <a:cs typeface="Roboto"/>
                <a:sym typeface="Roboto"/>
              </a:rPr>
              <a:t>Click “Show me Tracks”</a:t>
            </a:r>
            <a:endParaRPr b="0" i="0" sz="900" u="none" cap="none" strike="noStrike">
              <a:solidFill>
                <a:srgbClr val="000000"/>
              </a:solidFill>
              <a:latin typeface="Roboto"/>
              <a:ea typeface="Roboto"/>
              <a:cs typeface="Roboto"/>
              <a:sym typeface="Roboto"/>
            </a:endParaRPr>
          </a:p>
        </p:txBody>
      </p:sp>
      <p:cxnSp>
        <p:nvCxnSpPr>
          <p:cNvPr id="968" name="Google Shape;968;p28"/>
          <p:cNvCxnSpPr>
            <a:stCxn id="966" idx="3"/>
            <a:endCxn id="967" idx="1"/>
          </p:cNvCxnSpPr>
          <p:nvPr/>
        </p:nvCxnSpPr>
        <p:spPr>
          <a:xfrm>
            <a:off x="3267700" y="2159225"/>
            <a:ext cx="534300" cy="0"/>
          </a:xfrm>
          <a:prstGeom prst="straightConnector1">
            <a:avLst/>
          </a:prstGeom>
          <a:noFill/>
          <a:ln cap="flat" cmpd="sng" w="9525">
            <a:solidFill>
              <a:schemeClr val="dk2"/>
            </a:solidFill>
            <a:prstDash val="solid"/>
            <a:round/>
            <a:headEnd len="sm" w="sm" type="none"/>
            <a:tailEnd len="med" w="med" type="triangle"/>
          </a:ln>
        </p:spPr>
      </p:cxnSp>
      <p:sp>
        <p:nvSpPr>
          <p:cNvPr id="969" name="Google Shape;969;p28"/>
          <p:cNvSpPr/>
          <p:nvPr/>
        </p:nvSpPr>
        <p:spPr>
          <a:xfrm>
            <a:off x="5326750" y="1909175"/>
            <a:ext cx="1225575" cy="500100"/>
          </a:xfrm>
          <a:prstGeom prst="flowChartPreparation">
            <a:avLst/>
          </a:prstGeom>
          <a:solidFill>
            <a:srgbClr val="3F6EC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Roboto"/>
                <a:ea typeface="Roboto"/>
                <a:cs typeface="Roboto"/>
                <a:sym typeface="Roboto"/>
              </a:rPr>
              <a:t>Model makes predictions</a:t>
            </a:r>
            <a:endParaRPr b="0" i="0" sz="800" u="none" cap="none" strike="noStrike">
              <a:solidFill>
                <a:srgbClr val="000000"/>
              </a:solidFill>
              <a:latin typeface="Roboto"/>
              <a:ea typeface="Roboto"/>
              <a:cs typeface="Roboto"/>
              <a:sym typeface="Roboto"/>
            </a:endParaRPr>
          </a:p>
        </p:txBody>
      </p:sp>
      <p:cxnSp>
        <p:nvCxnSpPr>
          <p:cNvPr id="970" name="Google Shape;970;p28"/>
          <p:cNvCxnSpPr>
            <a:stCxn id="967" idx="3"/>
            <a:endCxn id="969" idx="1"/>
          </p:cNvCxnSpPr>
          <p:nvPr/>
        </p:nvCxnSpPr>
        <p:spPr>
          <a:xfrm>
            <a:off x="4792375" y="2159225"/>
            <a:ext cx="534300" cy="0"/>
          </a:xfrm>
          <a:prstGeom prst="straightConnector1">
            <a:avLst/>
          </a:prstGeom>
          <a:noFill/>
          <a:ln cap="flat" cmpd="sng" w="9525">
            <a:solidFill>
              <a:schemeClr val="dk2"/>
            </a:solidFill>
            <a:prstDash val="solid"/>
            <a:round/>
            <a:headEnd len="sm" w="sm" type="none"/>
            <a:tailEnd len="med" w="med" type="triangle"/>
          </a:ln>
        </p:spPr>
      </p:cxnSp>
      <p:sp>
        <p:nvSpPr>
          <p:cNvPr id="961" name="Google Shape;961;p28"/>
          <p:cNvSpPr/>
          <p:nvPr/>
        </p:nvSpPr>
        <p:spPr>
          <a:xfrm>
            <a:off x="7086700" y="1909175"/>
            <a:ext cx="1130100" cy="500100"/>
          </a:xfrm>
          <a:prstGeom prst="rect">
            <a:avLst/>
          </a:prstGeom>
          <a:solidFill>
            <a:srgbClr val="D499B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Roboto"/>
                <a:ea typeface="Roboto"/>
                <a:cs typeface="Roboto"/>
                <a:sym typeface="Roboto"/>
              </a:rPr>
              <a:t>View </a:t>
            </a:r>
            <a:endParaRPr b="0" i="0" sz="800" u="none" cap="none" strike="noStrike">
              <a:solidFill>
                <a:srgbClr val="000000"/>
              </a:solidFill>
              <a:latin typeface="Roboto"/>
              <a:ea typeface="Roboto"/>
              <a:cs typeface="Roboto"/>
              <a:sym typeface="Roboto"/>
            </a:endParaRPr>
          </a:p>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Roboto"/>
                <a:ea typeface="Roboto"/>
                <a:cs typeface="Roboto"/>
                <a:sym typeface="Roboto"/>
              </a:rPr>
              <a:t>“Results Page”</a:t>
            </a:r>
            <a:endParaRPr b="0" i="0" sz="800" u="none" cap="none" strike="noStrike">
              <a:solidFill>
                <a:srgbClr val="000000"/>
              </a:solidFill>
              <a:latin typeface="Roboto"/>
              <a:ea typeface="Roboto"/>
              <a:cs typeface="Roboto"/>
              <a:sym typeface="Roboto"/>
            </a:endParaRPr>
          </a:p>
        </p:txBody>
      </p:sp>
      <p:cxnSp>
        <p:nvCxnSpPr>
          <p:cNvPr id="971" name="Google Shape;971;p28"/>
          <p:cNvCxnSpPr>
            <a:stCxn id="969" idx="3"/>
            <a:endCxn id="961" idx="1"/>
          </p:cNvCxnSpPr>
          <p:nvPr/>
        </p:nvCxnSpPr>
        <p:spPr>
          <a:xfrm>
            <a:off x="6552325" y="2159225"/>
            <a:ext cx="534300" cy="0"/>
          </a:xfrm>
          <a:prstGeom prst="straightConnector1">
            <a:avLst/>
          </a:prstGeom>
          <a:noFill/>
          <a:ln cap="flat" cmpd="sng" w="9525">
            <a:solidFill>
              <a:schemeClr val="dk2"/>
            </a:solidFill>
            <a:prstDash val="solid"/>
            <a:round/>
            <a:headEnd len="sm" w="sm" type="none"/>
            <a:tailEnd len="med" w="med" type="triangle"/>
          </a:ln>
        </p:spPr>
      </p:cxnSp>
      <p:sp>
        <p:nvSpPr>
          <p:cNvPr id="962" name="Google Shape;962;p28"/>
          <p:cNvSpPr/>
          <p:nvPr/>
        </p:nvSpPr>
        <p:spPr>
          <a:xfrm>
            <a:off x="7156600" y="2870200"/>
            <a:ext cx="990300" cy="500100"/>
          </a:xfrm>
          <a:prstGeom prst="roundRect">
            <a:avLst>
              <a:gd fmla="val 16667" name="adj"/>
            </a:avLst>
          </a:prstGeom>
          <a:solidFill>
            <a:srgbClr val="DF9B2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Roboto"/>
                <a:ea typeface="Roboto"/>
                <a:cs typeface="Roboto"/>
                <a:sym typeface="Roboto"/>
              </a:rPr>
              <a:t>Click </a:t>
            </a:r>
            <a:endParaRPr b="0" i="0" sz="900" u="none" cap="none" strike="noStrike">
              <a:solidFill>
                <a:srgbClr val="000000"/>
              </a:solidFill>
              <a:latin typeface="Roboto"/>
              <a:ea typeface="Roboto"/>
              <a:cs typeface="Roboto"/>
              <a:sym typeface="Roboto"/>
            </a:endParaRPr>
          </a:p>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Roboto"/>
                <a:ea typeface="Roboto"/>
                <a:cs typeface="Roboto"/>
                <a:sym typeface="Roboto"/>
              </a:rPr>
              <a:t>“Track”</a:t>
            </a:r>
            <a:endParaRPr b="0" i="0" sz="900" u="none" cap="none" strike="noStrike">
              <a:solidFill>
                <a:srgbClr val="000000"/>
              </a:solidFill>
              <a:latin typeface="Roboto"/>
              <a:ea typeface="Roboto"/>
              <a:cs typeface="Roboto"/>
              <a:sym typeface="Roboto"/>
            </a:endParaRPr>
          </a:p>
        </p:txBody>
      </p:sp>
      <p:pic>
        <p:nvPicPr>
          <p:cNvPr id="972" name="Google Shape;972;p28"/>
          <p:cNvPicPr preferRelativeResize="0"/>
          <p:nvPr/>
        </p:nvPicPr>
        <p:blipFill rotWithShape="1">
          <a:blip r:embed="rId3">
            <a:alphaModFix/>
          </a:blip>
          <a:srcRect b="0" l="0" r="0" t="0"/>
          <a:stretch/>
        </p:blipFill>
        <p:spPr>
          <a:xfrm rot="-1191309">
            <a:off x="6509989" y="-1303737"/>
            <a:ext cx="4042623" cy="3286650"/>
          </a:xfrm>
          <a:prstGeom prst="rect">
            <a:avLst/>
          </a:prstGeom>
          <a:noFill/>
          <a:ln>
            <a:noFill/>
          </a:ln>
        </p:spPr>
      </p:pic>
      <p:pic>
        <p:nvPicPr>
          <p:cNvPr id="958" name="Google Shape;958;p28"/>
          <p:cNvPicPr preferRelativeResize="0"/>
          <p:nvPr/>
        </p:nvPicPr>
        <p:blipFill rotWithShape="1">
          <a:blip r:embed="rId4">
            <a:alphaModFix/>
          </a:blip>
          <a:srcRect b="67582" l="0" r="0" t="-1755"/>
          <a:stretch/>
        </p:blipFill>
        <p:spPr>
          <a:xfrm>
            <a:off x="286225" y="625275"/>
            <a:ext cx="1643700" cy="814500"/>
          </a:xfrm>
          <a:prstGeom prst="ellipse">
            <a:avLst/>
          </a:prstGeom>
          <a:noFill/>
          <a:ln>
            <a:noFill/>
          </a:ln>
        </p:spPr>
      </p:pic>
      <p:pic>
        <p:nvPicPr>
          <p:cNvPr id="964" name="Google Shape;964;p28"/>
          <p:cNvPicPr preferRelativeResize="0"/>
          <p:nvPr/>
        </p:nvPicPr>
        <p:blipFill rotWithShape="1">
          <a:blip r:embed="rId5">
            <a:alphaModFix/>
          </a:blip>
          <a:srcRect b="0" l="0" r="0" t="0"/>
          <a:stretch/>
        </p:blipFill>
        <p:spPr>
          <a:xfrm>
            <a:off x="7156600" y="3831225"/>
            <a:ext cx="990300" cy="1023175"/>
          </a:xfrm>
          <a:prstGeom prst="rect">
            <a:avLst/>
          </a:prstGeom>
          <a:noFill/>
          <a:ln>
            <a:noFill/>
          </a:ln>
        </p:spPr>
      </p:pic>
      <p:pic>
        <p:nvPicPr>
          <p:cNvPr id="973" name="Google Shape;973;p28"/>
          <p:cNvPicPr preferRelativeResize="0"/>
          <p:nvPr/>
        </p:nvPicPr>
        <p:blipFill rotWithShape="1">
          <a:blip r:embed="rId4">
            <a:alphaModFix amt="80000"/>
          </a:blip>
          <a:srcRect b="0" l="0" r="0" t="0"/>
          <a:stretch/>
        </p:blipFill>
        <p:spPr>
          <a:xfrm>
            <a:off x="115349" y="4261248"/>
            <a:ext cx="548700" cy="795676"/>
          </a:xfrm>
          <a:prstGeom prst="rect">
            <a:avLst/>
          </a:prstGeom>
          <a:noFill/>
          <a:ln>
            <a:noFill/>
          </a:ln>
        </p:spPr>
      </p:pic>
      <p:sp>
        <p:nvSpPr>
          <p:cNvPr id="974" name="Google Shape;974;p2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8" name="Shape 978"/>
        <p:cNvGrpSpPr/>
        <p:nvPr/>
      </p:nvGrpSpPr>
      <p:grpSpPr>
        <a:xfrm>
          <a:off x="0" y="0"/>
          <a:ext cx="0" cy="0"/>
          <a:chOff x="0" y="0"/>
          <a:chExt cx="0" cy="0"/>
        </a:xfrm>
      </p:grpSpPr>
      <p:sp>
        <p:nvSpPr>
          <p:cNvPr id="979" name="Google Shape;979;p29"/>
          <p:cNvSpPr txBox="1"/>
          <p:nvPr/>
        </p:nvSpPr>
        <p:spPr>
          <a:xfrm>
            <a:off x="1281600" y="732100"/>
            <a:ext cx="6580800" cy="1170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Feature importance for generating Mood classes</a:t>
            </a:r>
            <a:endParaRPr b="0" i="0" sz="1400" u="none" cap="none" strike="noStrike">
              <a:solidFill>
                <a:srgbClr val="000000"/>
              </a:solidFill>
              <a:latin typeface="Arial"/>
              <a:ea typeface="Arial"/>
              <a:cs typeface="Arial"/>
              <a:sym typeface="Arial"/>
            </a:endParaRPr>
          </a:p>
        </p:txBody>
      </p:sp>
      <p:sp>
        <p:nvSpPr>
          <p:cNvPr id="980" name="Google Shape;980;p29"/>
          <p:cNvSpPr txBox="1"/>
          <p:nvPr/>
        </p:nvSpPr>
        <p:spPr>
          <a:xfrm>
            <a:off x="3150150" y="125575"/>
            <a:ext cx="2843700" cy="821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FAQ-Slide:</a:t>
            </a:r>
            <a:endParaRPr b="0" i="0" sz="1600" u="none" cap="none" strike="noStrike">
              <a:solidFill>
                <a:srgbClr val="000000"/>
              </a:solidFill>
              <a:latin typeface="Arial"/>
              <a:ea typeface="Arial"/>
              <a:cs typeface="Arial"/>
              <a:sym typeface="Arial"/>
            </a:endParaRPr>
          </a:p>
        </p:txBody>
      </p:sp>
      <p:pic>
        <p:nvPicPr>
          <p:cNvPr id="981" name="Google Shape;981;p29"/>
          <p:cNvPicPr preferRelativeResize="0"/>
          <p:nvPr/>
        </p:nvPicPr>
        <p:blipFill rotWithShape="1">
          <a:blip r:embed="rId3">
            <a:alphaModFix/>
          </a:blip>
          <a:srcRect b="0" l="0" r="0" t="0"/>
          <a:stretch/>
        </p:blipFill>
        <p:spPr>
          <a:xfrm>
            <a:off x="1791550" y="1334775"/>
            <a:ext cx="6070851" cy="3593899"/>
          </a:xfrm>
          <a:prstGeom prst="rect">
            <a:avLst/>
          </a:prstGeom>
          <a:noFill/>
          <a:ln>
            <a:noFill/>
          </a:ln>
        </p:spPr>
      </p:pic>
      <p:sp>
        <p:nvSpPr>
          <p:cNvPr id="982" name="Google Shape;982;p2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6" name="Shape 986"/>
        <p:cNvGrpSpPr/>
        <p:nvPr/>
      </p:nvGrpSpPr>
      <p:grpSpPr>
        <a:xfrm>
          <a:off x="0" y="0"/>
          <a:ext cx="0" cy="0"/>
          <a:chOff x="0" y="0"/>
          <a:chExt cx="0" cy="0"/>
        </a:xfrm>
      </p:grpSpPr>
      <p:sp>
        <p:nvSpPr>
          <p:cNvPr id="987" name="Google Shape;987;g29d66e44e9c_0_230"/>
          <p:cNvSpPr txBox="1"/>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300"/>
              <a:buFont typeface="Arial"/>
              <a:buNone/>
            </a:pPr>
            <a:fld id="{00000000-1234-1234-1234-123412341234}" type="slidenum">
              <a:rPr b="0" i="0" lang="en" sz="1300" u="none" cap="none" strike="noStrike">
                <a:solidFill>
                  <a:schemeClr val="dk2"/>
                </a:solidFill>
                <a:latin typeface="Roboto Light"/>
                <a:ea typeface="Roboto Light"/>
                <a:cs typeface="Roboto Light"/>
                <a:sym typeface="Roboto Light"/>
              </a:rPr>
              <a:t>‹#›</a:t>
            </a:fld>
            <a:endParaRPr b="0" i="0" sz="1300" u="none" cap="none" strike="noStrike">
              <a:solidFill>
                <a:schemeClr val="dk2"/>
              </a:solidFill>
              <a:latin typeface="Roboto Light"/>
              <a:ea typeface="Roboto Light"/>
              <a:cs typeface="Roboto Light"/>
              <a:sym typeface="Roboto Light"/>
            </a:endParaRPr>
          </a:p>
        </p:txBody>
      </p:sp>
      <p:grpSp>
        <p:nvGrpSpPr>
          <p:cNvPr id="988" name="Google Shape;988;g29d66e44e9c_0_230"/>
          <p:cNvGrpSpPr/>
          <p:nvPr/>
        </p:nvGrpSpPr>
        <p:grpSpPr>
          <a:xfrm>
            <a:off x="2834992" y="62"/>
            <a:ext cx="3561379" cy="4002238"/>
            <a:chOff x="2834992" y="65637"/>
            <a:chExt cx="3561379" cy="4002238"/>
          </a:xfrm>
        </p:grpSpPr>
        <p:sp>
          <p:nvSpPr>
            <p:cNvPr id="989" name="Google Shape;989;g29d66e44e9c_0_230"/>
            <p:cNvSpPr/>
            <p:nvPr/>
          </p:nvSpPr>
          <p:spPr>
            <a:xfrm>
              <a:off x="2926950" y="1527475"/>
              <a:ext cx="3290100" cy="1858200"/>
            </a:xfrm>
            <a:prstGeom prst="roundRect">
              <a:avLst>
                <a:gd fmla="val 16667" name="adj"/>
              </a:avLst>
            </a:prstGeom>
            <a:noFill/>
            <a:ln cap="flat" cmpd="sng" w="762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990" name="Google Shape;990;g29d66e44e9c_0_230"/>
            <p:cNvSpPr/>
            <p:nvPr/>
          </p:nvSpPr>
          <p:spPr>
            <a:xfrm rot="10800000">
              <a:off x="3152800" y="993475"/>
              <a:ext cx="821400" cy="534000"/>
            </a:xfrm>
            <a:prstGeom prst="trapezoid">
              <a:avLst>
                <a:gd fmla="val 25000" name="adj"/>
              </a:avLst>
            </a:prstGeom>
            <a:noFill/>
            <a:ln cap="flat" cmpd="sng" w="762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1" name="Google Shape;991;g29d66e44e9c_0_230"/>
            <p:cNvSpPr/>
            <p:nvPr/>
          </p:nvSpPr>
          <p:spPr>
            <a:xfrm rot="10800000">
              <a:off x="5255825" y="993475"/>
              <a:ext cx="821400" cy="534000"/>
            </a:xfrm>
            <a:prstGeom prst="trapezoid">
              <a:avLst>
                <a:gd fmla="val 25000" name="adj"/>
              </a:avLst>
            </a:prstGeom>
            <a:noFill/>
            <a:ln cap="flat" cmpd="sng" w="762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2" name="Google Shape;992;g29d66e44e9c_0_230"/>
            <p:cNvSpPr/>
            <p:nvPr/>
          </p:nvSpPr>
          <p:spPr>
            <a:xfrm>
              <a:off x="3396150" y="2495675"/>
              <a:ext cx="374100" cy="393600"/>
            </a:xfrm>
            <a:prstGeom prst="ellipse">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3" name="Google Shape;993;g29d66e44e9c_0_230"/>
            <p:cNvSpPr/>
            <p:nvPr/>
          </p:nvSpPr>
          <p:spPr>
            <a:xfrm>
              <a:off x="3396163" y="2026825"/>
              <a:ext cx="374100" cy="393600"/>
            </a:xfrm>
            <a:prstGeom prst="ellipse">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4" name="Google Shape;994;g29d66e44e9c_0_230"/>
            <p:cNvSpPr/>
            <p:nvPr/>
          </p:nvSpPr>
          <p:spPr>
            <a:xfrm>
              <a:off x="3511363" y="2085038"/>
              <a:ext cx="143700" cy="277200"/>
            </a:xfrm>
            <a:prstGeom prst="upArrow">
              <a:avLst>
                <a:gd fmla="val 50000" name="adj1"/>
                <a:gd fmla="val 50000" name="adj2"/>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5" name="Google Shape;995;g29d66e44e9c_0_230"/>
            <p:cNvSpPr/>
            <p:nvPr/>
          </p:nvSpPr>
          <p:spPr>
            <a:xfrm flipH="1" rot="10800000">
              <a:off x="3511338" y="2553875"/>
              <a:ext cx="143700" cy="277200"/>
            </a:xfrm>
            <a:prstGeom prst="upArrow">
              <a:avLst>
                <a:gd fmla="val 50000" name="adj1"/>
                <a:gd fmla="val 50000" name="adj2"/>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6" name="Google Shape;996;g29d66e44e9c_0_230"/>
            <p:cNvSpPr/>
            <p:nvPr/>
          </p:nvSpPr>
          <p:spPr>
            <a:xfrm flipH="1">
              <a:off x="4090650" y="3385675"/>
              <a:ext cx="962700" cy="682200"/>
            </a:xfrm>
            <a:prstGeom prst="trapezoid">
              <a:avLst>
                <a:gd fmla="val 25000" name="adj"/>
              </a:avLst>
            </a:prstGeom>
            <a:noFill/>
            <a:ln cap="flat" cmpd="sng" w="762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7" name="Google Shape;997;g29d66e44e9c_0_230"/>
            <p:cNvSpPr txBox="1"/>
            <p:nvPr/>
          </p:nvSpPr>
          <p:spPr>
            <a:xfrm rot="-2859585">
              <a:off x="5306060" y="441419"/>
              <a:ext cx="1129122" cy="393716"/>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0" i="0" lang="en" sz="1600" u="none" cap="none" strike="noStrike">
                  <a:solidFill>
                    <a:schemeClr val="dk2"/>
                  </a:solidFill>
                  <a:latin typeface="Roboto Medium"/>
                  <a:ea typeface="Roboto Medium"/>
                  <a:cs typeface="Roboto Medium"/>
                  <a:sym typeface="Roboto Medium"/>
                </a:rPr>
                <a:t>Mood</a:t>
              </a:r>
              <a:endParaRPr b="0" i="0" sz="1600" u="none" cap="none" strike="noStrike">
                <a:solidFill>
                  <a:schemeClr val="dk2"/>
                </a:solidFill>
                <a:latin typeface="Roboto Medium"/>
                <a:ea typeface="Roboto Medium"/>
                <a:cs typeface="Roboto Medium"/>
                <a:sym typeface="Roboto Medium"/>
              </a:endParaRPr>
            </a:p>
          </p:txBody>
        </p:sp>
        <p:sp>
          <p:nvSpPr>
            <p:cNvPr id="998" name="Google Shape;998;g29d66e44e9c_0_230"/>
            <p:cNvSpPr txBox="1"/>
            <p:nvPr/>
          </p:nvSpPr>
          <p:spPr>
            <a:xfrm rot="3035633">
              <a:off x="2780709" y="430211"/>
              <a:ext cx="1129466" cy="393453"/>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0" i="0" lang="en" sz="1600" u="none" cap="none" strike="noStrike">
                  <a:solidFill>
                    <a:schemeClr val="dk2"/>
                  </a:solidFill>
                  <a:latin typeface="Roboto Medium"/>
                  <a:ea typeface="Roboto Medium"/>
                  <a:cs typeface="Roboto Medium"/>
                  <a:sym typeface="Roboto Medium"/>
                </a:rPr>
                <a:t>Genre</a:t>
              </a:r>
              <a:endParaRPr b="0" i="0" sz="1600" u="none" cap="none" strike="noStrike">
                <a:solidFill>
                  <a:schemeClr val="dk2"/>
                </a:solidFill>
                <a:latin typeface="Roboto Medium"/>
                <a:ea typeface="Roboto Medium"/>
                <a:cs typeface="Roboto Medium"/>
                <a:sym typeface="Roboto Medium"/>
              </a:endParaRPr>
            </a:p>
          </p:txBody>
        </p:sp>
        <p:pic>
          <p:nvPicPr>
            <p:cNvPr id="999" name="Google Shape;999;g29d66e44e9c_0_230"/>
            <p:cNvPicPr preferRelativeResize="0"/>
            <p:nvPr/>
          </p:nvPicPr>
          <p:blipFill rotWithShape="1">
            <a:blip r:embed="rId3">
              <a:alphaModFix/>
            </a:blip>
            <a:srcRect b="0" l="0" r="0" t="0"/>
            <a:stretch/>
          </p:blipFill>
          <p:spPr>
            <a:xfrm rot="-384600">
              <a:off x="5096625" y="1631000"/>
              <a:ext cx="821400" cy="821400"/>
            </a:xfrm>
            <a:prstGeom prst="rect">
              <a:avLst/>
            </a:prstGeom>
            <a:noFill/>
            <a:ln>
              <a:noFill/>
            </a:ln>
          </p:spPr>
        </p:pic>
        <p:pic>
          <p:nvPicPr>
            <p:cNvPr id="1000" name="Google Shape;1000;g29d66e44e9c_0_230"/>
            <p:cNvPicPr preferRelativeResize="0"/>
            <p:nvPr/>
          </p:nvPicPr>
          <p:blipFill rotWithShape="1">
            <a:blip r:embed="rId3">
              <a:alphaModFix/>
            </a:blip>
            <a:srcRect b="0" l="0" r="0" t="0"/>
            <a:stretch/>
          </p:blipFill>
          <p:spPr>
            <a:xfrm rot="-711109">
              <a:off x="4513225" y="2160650"/>
              <a:ext cx="821400" cy="821400"/>
            </a:xfrm>
            <a:prstGeom prst="rect">
              <a:avLst/>
            </a:prstGeom>
            <a:noFill/>
            <a:ln>
              <a:noFill/>
            </a:ln>
          </p:spPr>
        </p:pic>
        <p:pic>
          <p:nvPicPr>
            <p:cNvPr id="1001" name="Google Shape;1001;g29d66e44e9c_0_230"/>
            <p:cNvPicPr preferRelativeResize="0"/>
            <p:nvPr/>
          </p:nvPicPr>
          <p:blipFill rotWithShape="1">
            <a:blip r:embed="rId3">
              <a:alphaModFix/>
            </a:blip>
            <a:srcRect b="0" l="0" r="0" t="0"/>
            <a:stretch/>
          </p:blipFill>
          <p:spPr>
            <a:xfrm rot="2457119">
              <a:off x="5353126" y="2383987"/>
              <a:ext cx="764849" cy="764852"/>
            </a:xfrm>
            <a:prstGeom prst="rect">
              <a:avLst/>
            </a:prstGeom>
            <a:noFill/>
            <a:ln>
              <a:noFill/>
            </a:ln>
          </p:spPr>
        </p:pic>
        <p:pic>
          <p:nvPicPr>
            <p:cNvPr id="1002" name="Google Shape;1002;g29d66e44e9c_0_230"/>
            <p:cNvPicPr preferRelativeResize="0"/>
            <p:nvPr/>
          </p:nvPicPr>
          <p:blipFill rotWithShape="1">
            <a:blip r:embed="rId4">
              <a:alphaModFix/>
            </a:blip>
            <a:srcRect b="0" l="0" r="0" t="0"/>
            <a:stretch/>
          </p:blipFill>
          <p:spPr>
            <a:xfrm>
              <a:off x="4572000" y="1691449"/>
              <a:ext cx="393600" cy="393600"/>
            </a:xfrm>
            <a:prstGeom prst="rect">
              <a:avLst/>
            </a:prstGeom>
            <a:noFill/>
            <a:ln>
              <a:noFill/>
            </a:ln>
          </p:spPr>
        </p:pic>
        <p:pic>
          <p:nvPicPr>
            <p:cNvPr id="1003" name="Google Shape;1003;g29d66e44e9c_0_230"/>
            <p:cNvPicPr preferRelativeResize="0"/>
            <p:nvPr/>
          </p:nvPicPr>
          <p:blipFill rotWithShape="1">
            <a:blip r:embed="rId4">
              <a:alphaModFix/>
            </a:blip>
            <a:srcRect b="0" l="0" r="0" t="0"/>
            <a:stretch/>
          </p:blipFill>
          <p:spPr>
            <a:xfrm rot="-1074540">
              <a:off x="4075287" y="2175737"/>
              <a:ext cx="393599" cy="393599"/>
            </a:xfrm>
            <a:prstGeom prst="rect">
              <a:avLst/>
            </a:prstGeom>
            <a:noFill/>
            <a:ln>
              <a:noFill/>
            </a:ln>
          </p:spPr>
        </p:pic>
        <p:pic>
          <p:nvPicPr>
            <p:cNvPr id="1004" name="Google Shape;1004;g29d66e44e9c_0_230"/>
            <p:cNvPicPr preferRelativeResize="0"/>
            <p:nvPr/>
          </p:nvPicPr>
          <p:blipFill rotWithShape="1">
            <a:blip r:embed="rId4">
              <a:alphaModFix/>
            </a:blip>
            <a:srcRect b="0" l="0" r="0" t="0"/>
            <a:stretch/>
          </p:blipFill>
          <p:spPr>
            <a:xfrm rot="1737817">
              <a:off x="3974199" y="2731749"/>
              <a:ext cx="393600" cy="393600"/>
            </a:xfrm>
            <a:prstGeom prst="rect">
              <a:avLst/>
            </a:prstGeom>
            <a:noFill/>
            <a:ln>
              <a:noFill/>
            </a:ln>
          </p:spPr>
        </p:pic>
        <p:pic>
          <p:nvPicPr>
            <p:cNvPr id="1005" name="Google Shape;1005;g29d66e44e9c_0_230"/>
            <p:cNvPicPr preferRelativeResize="0"/>
            <p:nvPr/>
          </p:nvPicPr>
          <p:blipFill rotWithShape="1">
            <a:blip r:embed="rId4">
              <a:alphaModFix/>
            </a:blip>
            <a:srcRect b="0" l="0" r="0" t="0"/>
            <a:stretch/>
          </p:blipFill>
          <p:spPr>
            <a:xfrm rot="1084701">
              <a:off x="3907151" y="1639074"/>
              <a:ext cx="393598" cy="393598"/>
            </a:xfrm>
            <a:prstGeom prst="rect">
              <a:avLst/>
            </a:prstGeom>
            <a:noFill/>
            <a:ln>
              <a:noFill/>
            </a:ln>
          </p:spPr>
        </p:pic>
      </p:grpSp>
      <p:pic>
        <p:nvPicPr>
          <p:cNvPr id="1006" name="Google Shape;1006;g29d66e44e9c_0_230"/>
          <p:cNvPicPr preferRelativeResize="0"/>
          <p:nvPr/>
        </p:nvPicPr>
        <p:blipFill rotWithShape="1">
          <a:blip r:embed="rId5">
            <a:alphaModFix/>
          </a:blip>
          <a:srcRect b="16436" l="0" r="0" t="0"/>
          <a:stretch/>
        </p:blipFill>
        <p:spPr>
          <a:xfrm>
            <a:off x="4019625" y="4063900"/>
            <a:ext cx="1192074" cy="996124"/>
          </a:xfrm>
          <a:prstGeom prst="rect">
            <a:avLst/>
          </a:prstGeom>
          <a:noFill/>
          <a:ln>
            <a:noFill/>
          </a:ln>
        </p:spPr>
      </p:pic>
      <p:sp>
        <p:nvSpPr>
          <p:cNvPr id="1007" name="Google Shape;1007;g29d66e44e9c_0_23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pic>
        <p:nvPicPr>
          <p:cNvPr id="1008" name="Google Shape;1008;g29d66e44e9c_0_230"/>
          <p:cNvPicPr preferRelativeResize="0"/>
          <p:nvPr/>
        </p:nvPicPr>
        <p:blipFill rotWithShape="1">
          <a:blip r:embed="rId6">
            <a:alphaModFix/>
          </a:blip>
          <a:srcRect b="0" l="0" r="55460" t="0"/>
          <a:stretch/>
        </p:blipFill>
        <p:spPr>
          <a:xfrm flipH="1">
            <a:off x="-422222" y="-50"/>
            <a:ext cx="2817822" cy="5143501"/>
          </a:xfrm>
          <a:prstGeom prst="rect">
            <a:avLst/>
          </a:prstGeom>
          <a:noFill/>
          <a:ln>
            <a:noFill/>
          </a:ln>
        </p:spPr>
      </p:pic>
      <p:pic>
        <p:nvPicPr>
          <p:cNvPr id="1009" name="Google Shape;1009;g29d66e44e9c_0_230"/>
          <p:cNvPicPr preferRelativeResize="0"/>
          <p:nvPr/>
        </p:nvPicPr>
        <p:blipFill rotWithShape="1">
          <a:blip r:embed="rId6">
            <a:alphaModFix/>
          </a:blip>
          <a:srcRect b="0" l="0" r="0" t="0"/>
          <a:stretch/>
        </p:blipFill>
        <p:spPr>
          <a:xfrm rot="-1191309">
            <a:off x="6509988" y="-1303737"/>
            <a:ext cx="4042625" cy="3286649"/>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3" name="Shape 1013"/>
        <p:cNvGrpSpPr/>
        <p:nvPr/>
      </p:nvGrpSpPr>
      <p:grpSpPr>
        <a:xfrm>
          <a:off x="0" y="0"/>
          <a:ext cx="0" cy="0"/>
          <a:chOff x="0" y="0"/>
          <a:chExt cx="0" cy="0"/>
        </a:xfrm>
      </p:grpSpPr>
      <p:sp>
        <p:nvSpPr>
          <p:cNvPr id="1014" name="Google Shape;1014;p30"/>
          <p:cNvSpPr txBox="1"/>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300"/>
              <a:buFont typeface="Arial"/>
              <a:buNone/>
            </a:pPr>
            <a:fld id="{00000000-1234-1234-1234-123412341234}" type="slidenum">
              <a:rPr b="0" i="0" lang="en" sz="1300" u="none" cap="none" strike="noStrike">
                <a:solidFill>
                  <a:schemeClr val="dk2"/>
                </a:solidFill>
                <a:latin typeface="Roboto Light"/>
                <a:ea typeface="Roboto Light"/>
                <a:cs typeface="Roboto Light"/>
                <a:sym typeface="Roboto Light"/>
              </a:rPr>
              <a:t>‹#›</a:t>
            </a:fld>
            <a:endParaRPr b="0" i="0" sz="1300" u="none" cap="none" strike="noStrike">
              <a:solidFill>
                <a:schemeClr val="dk2"/>
              </a:solidFill>
              <a:latin typeface="Roboto Light"/>
              <a:ea typeface="Roboto Light"/>
              <a:cs typeface="Roboto Light"/>
              <a:sym typeface="Roboto Light"/>
            </a:endParaRPr>
          </a:p>
        </p:txBody>
      </p:sp>
      <p:sp>
        <p:nvSpPr>
          <p:cNvPr id="1015" name="Google Shape;1015;p30"/>
          <p:cNvSpPr txBox="1"/>
          <p:nvPr/>
        </p:nvSpPr>
        <p:spPr>
          <a:xfrm>
            <a:off x="2453050" y="113050"/>
            <a:ext cx="3979200" cy="734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0" i="0" lang="en" sz="1600" u="none" cap="none" strike="noStrike">
                <a:solidFill>
                  <a:schemeClr val="dk2"/>
                </a:solidFill>
                <a:latin typeface="Roboto Light"/>
                <a:ea typeface="Roboto Light"/>
                <a:cs typeface="Roboto Light"/>
                <a:sym typeface="Roboto Light"/>
              </a:rPr>
              <a:t>Credits</a:t>
            </a:r>
            <a:endParaRPr b="0" i="0" sz="1600" u="none" cap="none" strike="noStrike">
              <a:solidFill>
                <a:schemeClr val="dk2"/>
              </a:solidFill>
              <a:latin typeface="Roboto Light"/>
              <a:ea typeface="Roboto Light"/>
              <a:cs typeface="Roboto Light"/>
              <a:sym typeface="Roboto Light"/>
            </a:endParaRPr>
          </a:p>
        </p:txBody>
      </p:sp>
      <p:sp>
        <p:nvSpPr>
          <p:cNvPr id="1016" name="Google Shape;1016;p30"/>
          <p:cNvSpPr txBox="1"/>
          <p:nvPr/>
        </p:nvSpPr>
        <p:spPr>
          <a:xfrm>
            <a:off x="599125" y="938275"/>
            <a:ext cx="7867800" cy="3594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Arial"/>
                <a:ea typeface="Arial"/>
                <a:cs typeface="Arial"/>
                <a:sym typeface="Arial"/>
              </a:rPr>
              <a:t>Icons: </a:t>
            </a:r>
            <a:endParaRPr b="0"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Arial"/>
                <a:ea typeface="Arial"/>
                <a:cs typeface="Arial"/>
                <a:sym typeface="Arial"/>
              </a:rPr>
              <a:t>Slides 5-7:</a:t>
            </a:r>
            <a:endParaRPr b="0" i="0" sz="1000" u="none" cap="none" strike="noStrike">
              <a:solidFill>
                <a:srgbClr val="000000"/>
              </a:solidFill>
              <a:latin typeface="Arial"/>
              <a:ea typeface="Arial"/>
              <a:cs typeface="Arial"/>
              <a:sym typeface="Arial"/>
            </a:endParaRPr>
          </a:p>
          <a:p>
            <a:pPr indent="-292100" lvl="0" marL="457200" marR="0" rtl="0" algn="l">
              <a:lnSpc>
                <a:spcPct val="100000"/>
              </a:lnSpc>
              <a:spcBef>
                <a:spcPts val="0"/>
              </a:spcBef>
              <a:spcAft>
                <a:spcPts val="0"/>
              </a:spcAft>
              <a:buClr>
                <a:srgbClr val="000000"/>
              </a:buClr>
              <a:buSzPts val="1000"/>
              <a:buFont typeface="Arial"/>
              <a:buChar char="●"/>
            </a:pPr>
            <a:r>
              <a:rPr b="0" i="0" lang="en" sz="1000" u="none" cap="none" strike="noStrike">
                <a:solidFill>
                  <a:srgbClr val="000000"/>
                </a:solidFill>
                <a:latin typeface="Arial"/>
                <a:ea typeface="Arial"/>
                <a:cs typeface="Arial"/>
                <a:sym typeface="Arial"/>
              </a:rPr>
              <a:t>&lt;a href="https://www.flaticon.com/free-icons/listening" title="listening icons"&gt;Listening icons created by Freepik - Flaticon&lt;/a&gt;</a:t>
            </a:r>
            <a:endParaRPr b="0" i="0" sz="1000" u="none" cap="none" strike="noStrike">
              <a:solidFill>
                <a:srgbClr val="000000"/>
              </a:solidFill>
              <a:latin typeface="Arial"/>
              <a:ea typeface="Arial"/>
              <a:cs typeface="Arial"/>
              <a:sym typeface="Arial"/>
            </a:endParaRPr>
          </a:p>
          <a:p>
            <a:pPr indent="-292100" lvl="0" marL="457200" marR="0" rtl="0" algn="l">
              <a:lnSpc>
                <a:spcPct val="100000"/>
              </a:lnSpc>
              <a:spcBef>
                <a:spcPts val="0"/>
              </a:spcBef>
              <a:spcAft>
                <a:spcPts val="0"/>
              </a:spcAft>
              <a:buClr>
                <a:srgbClr val="000000"/>
              </a:buClr>
              <a:buSzPts val="1000"/>
              <a:buFont typeface="Arial"/>
              <a:buChar char="●"/>
            </a:pPr>
            <a:r>
              <a:rPr b="0" i="0" lang="en" sz="1000" u="none" cap="none" strike="noStrike">
                <a:solidFill>
                  <a:srgbClr val="000000"/>
                </a:solidFill>
                <a:latin typeface="Arial"/>
                <a:ea typeface="Arial"/>
                <a:cs typeface="Arial"/>
                <a:sym typeface="Arial"/>
              </a:rPr>
              <a:t>&lt;a href="https://www.flaticon.com/free-icons/hip-hop" title="hip hop icons"&gt;Hip hop icons created by Flat Icons - Flaticon&lt;/a&gt;</a:t>
            </a:r>
            <a:endParaRPr b="0" i="0" sz="1000" u="none" cap="none" strike="noStrike">
              <a:solidFill>
                <a:srgbClr val="000000"/>
              </a:solidFill>
              <a:latin typeface="Arial"/>
              <a:ea typeface="Arial"/>
              <a:cs typeface="Arial"/>
              <a:sym typeface="Arial"/>
            </a:endParaRPr>
          </a:p>
          <a:p>
            <a:pPr indent="-292100" lvl="0" marL="457200" marR="0" rtl="0" algn="l">
              <a:lnSpc>
                <a:spcPct val="100000"/>
              </a:lnSpc>
              <a:spcBef>
                <a:spcPts val="0"/>
              </a:spcBef>
              <a:spcAft>
                <a:spcPts val="0"/>
              </a:spcAft>
              <a:buClr>
                <a:srgbClr val="000000"/>
              </a:buClr>
              <a:buSzPts val="1000"/>
              <a:buFont typeface="Arial"/>
              <a:buChar char="●"/>
            </a:pPr>
            <a:r>
              <a:rPr b="0" i="0" lang="en" sz="1000" u="none" cap="none" strike="noStrike">
                <a:solidFill>
                  <a:srgbClr val="000000"/>
                </a:solidFill>
                <a:latin typeface="Arial"/>
                <a:ea typeface="Arial"/>
                <a:cs typeface="Arial"/>
                <a:sym typeface="Arial"/>
              </a:rPr>
              <a:t>&lt;a href="https://www.flaticon.com/free-icons/student" title="student icons"&gt;Student icons created by Iconjam - Flaticon&lt;/a&gt;</a:t>
            </a:r>
            <a:endParaRPr b="0" i="0" sz="1000" u="none" cap="none" strike="noStrike">
              <a:solidFill>
                <a:srgbClr val="000000"/>
              </a:solidFill>
              <a:latin typeface="Arial"/>
              <a:ea typeface="Arial"/>
              <a:cs typeface="Arial"/>
              <a:sym typeface="Arial"/>
            </a:endParaRPr>
          </a:p>
          <a:p>
            <a:pPr indent="-292100" lvl="0" marL="457200" marR="0" rtl="0" algn="l">
              <a:lnSpc>
                <a:spcPct val="100000"/>
              </a:lnSpc>
              <a:spcBef>
                <a:spcPts val="0"/>
              </a:spcBef>
              <a:spcAft>
                <a:spcPts val="0"/>
              </a:spcAft>
              <a:buClr>
                <a:srgbClr val="000000"/>
              </a:buClr>
              <a:buSzPts val="1000"/>
              <a:buFont typeface="Arial"/>
              <a:buChar char="●"/>
            </a:pPr>
            <a:r>
              <a:rPr b="0" i="0" lang="en" sz="1000" u="none" cap="none" strike="noStrike">
                <a:solidFill>
                  <a:srgbClr val="000000"/>
                </a:solidFill>
                <a:latin typeface="Arial"/>
                <a:ea typeface="Arial"/>
                <a:cs typeface="Arial"/>
                <a:sym typeface="Arial"/>
              </a:rPr>
              <a:t>&lt;a href="https://www.flaticon.com/free-icons/emotions" title="emotions icons"&gt;Emotions icons created by Freepik - Flaticon&lt;/a&gt;</a:t>
            </a:r>
            <a:endParaRPr b="0" i="0" sz="1000" u="none" cap="none" strike="noStrike">
              <a:solidFill>
                <a:srgbClr val="000000"/>
              </a:solidFill>
              <a:latin typeface="Arial"/>
              <a:ea typeface="Arial"/>
              <a:cs typeface="Arial"/>
              <a:sym typeface="Arial"/>
            </a:endParaRPr>
          </a:p>
          <a:p>
            <a:pPr indent="-292100" lvl="0" marL="457200" marR="0" rtl="0" algn="l">
              <a:lnSpc>
                <a:spcPct val="100000"/>
              </a:lnSpc>
              <a:spcBef>
                <a:spcPts val="0"/>
              </a:spcBef>
              <a:spcAft>
                <a:spcPts val="0"/>
              </a:spcAft>
              <a:buClr>
                <a:srgbClr val="000000"/>
              </a:buClr>
              <a:buSzPts val="1000"/>
              <a:buFont typeface="Arial"/>
              <a:buChar char="●"/>
            </a:pPr>
            <a:r>
              <a:rPr b="0" i="0" lang="en" sz="1000" u="none" cap="none" strike="noStrike">
                <a:solidFill>
                  <a:srgbClr val="000000"/>
                </a:solidFill>
                <a:latin typeface="Arial"/>
                <a:ea typeface="Arial"/>
                <a:cs typeface="Arial"/>
                <a:sym typeface="Arial"/>
              </a:rPr>
              <a:t>&lt;a href="https://www.flaticon.com/free-icons/mood" title="mood icons"&gt;Mood icons created by Flat Icons - Flaticon&lt;/a&gt;</a:t>
            </a:r>
            <a:endParaRPr b="0" i="0" sz="1000" u="none" cap="none" strike="noStrike">
              <a:solidFill>
                <a:srgbClr val="000000"/>
              </a:solidFill>
              <a:latin typeface="Arial"/>
              <a:ea typeface="Arial"/>
              <a:cs typeface="Arial"/>
              <a:sym typeface="Arial"/>
            </a:endParaRPr>
          </a:p>
          <a:p>
            <a:pPr indent="-292100" lvl="0" marL="457200" marR="0" rtl="0" algn="l">
              <a:lnSpc>
                <a:spcPct val="100000"/>
              </a:lnSpc>
              <a:spcBef>
                <a:spcPts val="0"/>
              </a:spcBef>
              <a:spcAft>
                <a:spcPts val="0"/>
              </a:spcAft>
              <a:buClr>
                <a:srgbClr val="000000"/>
              </a:buClr>
              <a:buSzPts val="1000"/>
              <a:buFont typeface="Arial"/>
              <a:buChar char="●"/>
            </a:pPr>
            <a:r>
              <a:rPr b="0" i="0" lang="en" sz="1000" u="none" cap="none" strike="noStrike">
                <a:solidFill>
                  <a:srgbClr val="000000"/>
                </a:solidFill>
                <a:latin typeface="Arial"/>
                <a:ea typeface="Arial"/>
                <a:cs typeface="Arial"/>
                <a:sym typeface="Arial"/>
              </a:rPr>
              <a:t>&lt;a href="https://www.flaticon.com/free-icons/anger" title="anger icons"&gt;Anger icons created by wanicon - Flaticon&lt;/a&gt;</a:t>
            </a:r>
            <a:endParaRPr b="0" i="0" sz="1000" u="none" cap="none" strike="noStrike">
              <a:solidFill>
                <a:srgbClr val="000000"/>
              </a:solidFill>
              <a:latin typeface="Arial"/>
              <a:ea typeface="Arial"/>
              <a:cs typeface="Arial"/>
              <a:sym typeface="Arial"/>
            </a:endParaRPr>
          </a:p>
          <a:p>
            <a:pPr indent="-292100" lvl="0" marL="457200" marR="0" rtl="0" algn="l">
              <a:lnSpc>
                <a:spcPct val="100000"/>
              </a:lnSpc>
              <a:spcBef>
                <a:spcPts val="0"/>
              </a:spcBef>
              <a:spcAft>
                <a:spcPts val="0"/>
              </a:spcAft>
              <a:buClr>
                <a:srgbClr val="000000"/>
              </a:buClr>
              <a:buSzPts val="1000"/>
              <a:buFont typeface="Arial"/>
              <a:buChar char="●"/>
            </a:pPr>
            <a:r>
              <a:rPr b="0" i="0" lang="en" sz="1000" u="none" cap="none" strike="noStrike">
                <a:solidFill>
                  <a:srgbClr val="000000"/>
                </a:solidFill>
                <a:latin typeface="Arial"/>
                <a:ea typeface="Arial"/>
                <a:cs typeface="Arial"/>
                <a:sym typeface="Arial"/>
              </a:rPr>
              <a:t>&lt;a href="https://www.flaticon.com/free-icons/speech-bubble" title="speech bubble icons"&gt;Speech bubble icons created by iconixar - Flaticon&lt;/a&gt;</a:t>
            </a:r>
            <a:endParaRPr b="0" i="0" sz="1000" u="none" cap="none" strike="noStrike">
              <a:solidFill>
                <a:srgbClr val="000000"/>
              </a:solidFill>
              <a:latin typeface="Arial"/>
              <a:ea typeface="Arial"/>
              <a:cs typeface="Arial"/>
              <a:sym typeface="Arial"/>
            </a:endParaRPr>
          </a:p>
          <a:p>
            <a:pPr indent="-292100" lvl="0" marL="457200" marR="0" rtl="0" algn="l">
              <a:lnSpc>
                <a:spcPct val="100000"/>
              </a:lnSpc>
              <a:spcBef>
                <a:spcPts val="0"/>
              </a:spcBef>
              <a:spcAft>
                <a:spcPts val="0"/>
              </a:spcAft>
              <a:buClr>
                <a:srgbClr val="000000"/>
              </a:buClr>
              <a:buSzPts val="1000"/>
              <a:buFont typeface="Arial"/>
              <a:buChar char="●"/>
            </a:pPr>
            <a:r>
              <a:rPr b="0" i="0" lang="en" sz="1000" u="none" cap="none" strike="noStrike">
                <a:solidFill>
                  <a:srgbClr val="000000"/>
                </a:solidFill>
                <a:latin typeface="Arial"/>
                <a:ea typeface="Arial"/>
                <a:cs typeface="Arial"/>
                <a:sym typeface="Arial"/>
              </a:rPr>
              <a:t>&lt;a href="https://www.flaticon.com/free-icons/coordination" title="coordination icons"&gt;Coordination icons created by Freepik - Flaticon&lt;/a&gt;</a:t>
            </a:r>
            <a:endParaRPr b="0" i="0" sz="1000" u="none" cap="none" strike="noStrike">
              <a:solidFill>
                <a:srgbClr val="000000"/>
              </a:solidFill>
              <a:latin typeface="Arial"/>
              <a:ea typeface="Arial"/>
              <a:cs typeface="Arial"/>
              <a:sym typeface="Arial"/>
            </a:endParaRPr>
          </a:p>
          <a:p>
            <a:pPr indent="-292100" lvl="0" marL="457200" marR="0" rtl="0" algn="l">
              <a:lnSpc>
                <a:spcPct val="100000"/>
              </a:lnSpc>
              <a:spcBef>
                <a:spcPts val="0"/>
              </a:spcBef>
              <a:spcAft>
                <a:spcPts val="0"/>
              </a:spcAft>
              <a:buClr>
                <a:srgbClr val="000000"/>
              </a:buClr>
              <a:buSzPts val="1000"/>
              <a:buFont typeface="Arial"/>
              <a:buChar char="●"/>
            </a:pPr>
            <a:r>
              <a:rPr b="0" i="0" lang="en" sz="1000" u="none" cap="none" strike="noStrike">
                <a:solidFill>
                  <a:srgbClr val="000000"/>
                </a:solidFill>
                <a:latin typeface="Arial"/>
                <a:ea typeface="Arial"/>
                <a:cs typeface="Arial"/>
                <a:sym typeface="Arial"/>
              </a:rPr>
              <a:t>&lt;a href="https://www.flaticon.com/free-icons/question-mark" title="question mark icons"&gt;Question mark icons created by Freepik - Flaticon&lt;/a&gt;</a:t>
            </a:r>
            <a:endParaRPr b="0" i="0" sz="1000" u="none" cap="none" strike="noStrike">
              <a:solidFill>
                <a:srgbClr val="000000"/>
              </a:solidFill>
              <a:latin typeface="Arial"/>
              <a:ea typeface="Arial"/>
              <a:cs typeface="Arial"/>
              <a:sym typeface="Arial"/>
            </a:endParaRPr>
          </a:p>
          <a:p>
            <a:pPr indent="-292100" lvl="0" marL="457200" marR="0" rtl="0" algn="l">
              <a:lnSpc>
                <a:spcPct val="100000"/>
              </a:lnSpc>
              <a:spcBef>
                <a:spcPts val="0"/>
              </a:spcBef>
              <a:spcAft>
                <a:spcPts val="0"/>
              </a:spcAft>
              <a:buClr>
                <a:srgbClr val="000000"/>
              </a:buClr>
              <a:buSzPts val="1000"/>
              <a:buFont typeface="Arial"/>
              <a:buChar char="●"/>
            </a:pPr>
            <a:r>
              <a:rPr b="0" i="0" lang="en" sz="1000" u="none" cap="none" strike="noStrike">
                <a:solidFill>
                  <a:srgbClr val="000000"/>
                </a:solidFill>
                <a:latin typeface="Arial"/>
                <a:ea typeface="Arial"/>
                <a:cs typeface="Arial"/>
                <a:sym typeface="Arial"/>
              </a:rPr>
              <a:t>&lt;a href="https://www.flaticon.com/free-icons/angry" title="angry icons"&gt;Angry icons created by Freepik - Flaticon&lt;/a&gt;</a:t>
            </a:r>
            <a:endParaRPr b="0" i="0" sz="1000" u="none" cap="none" strike="noStrike">
              <a:solidFill>
                <a:srgbClr val="000000"/>
              </a:solidFill>
              <a:latin typeface="Arial"/>
              <a:ea typeface="Arial"/>
              <a:cs typeface="Arial"/>
              <a:sym typeface="Arial"/>
            </a:endParaRPr>
          </a:p>
          <a:p>
            <a:pPr indent="-292100" lvl="0" marL="457200" marR="0" rtl="0" algn="l">
              <a:lnSpc>
                <a:spcPct val="100000"/>
              </a:lnSpc>
              <a:spcBef>
                <a:spcPts val="0"/>
              </a:spcBef>
              <a:spcAft>
                <a:spcPts val="0"/>
              </a:spcAft>
              <a:buClr>
                <a:srgbClr val="000000"/>
              </a:buClr>
              <a:buSzPts val="1000"/>
              <a:buFont typeface="Arial"/>
              <a:buChar char="●"/>
            </a:pPr>
            <a:r>
              <a:rPr b="0" i="0" lang="en" sz="600" u="none" cap="none" strike="noStrike">
                <a:solidFill>
                  <a:srgbClr val="000000"/>
                </a:solidFill>
                <a:latin typeface="Arial"/>
                <a:ea typeface="Arial"/>
                <a:cs typeface="Arial"/>
                <a:sym typeface="Arial"/>
              </a:rPr>
              <a:t>Credit: </a:t>
            </a:r>
            <a:r>
              <a:rPr b="0" i="0" lang="en" sz="600" u="sng" cap="none" strike="noStrike">
                <a:solidFill>
                  <a:schemeClr val="hlink"/>
                </a:solidFill>
                <a:latin typeface="Arial"/>
                <a:ea typeface="Arial"/>
                <a:cs typeface="Arial"/>
                <a:sym typeface="Arial"/>
                <a:hlinkClick r:id="rId3"/>
              </a:rPr>
              <a:t>https://www.titanui.com/117730-150-tech-design-stack-icons-figma/</a:t>
            </a:r>
            <a:r>
              <a:rPr b="0" i="0" lang="en" sz="600" u="none" cap="none" strike="noStrike">
                <a:solidFill>
                  <a:srgbClr val="000000"/>
                </a:solidFill>
                <a:latin typeface="Arial"/>
                <a:ea typeface="Arial"/>
                <a:cs typeface="Arial"/>
                <a:sym typeface="Arial"/>
              </a:rPr>
              <a:t> (slide 10)</a:t>
            </a:r>
            <a:endParaRPr b="0" i="0" sz="600" u="none" cap="none" strike="noStrike">
              <a:solidFill>
                <a:srgbClr val="000000"/>
              </a:solidFill>
              <a:latin typeface="Arial"/>
              <a:ea typeface="Arial"/>
              <a:cs typeface="Arial"/>
              <a:sym typeface="Arial"/>
            </a:endParaRPr>
          </a:p>
          <a:p>
            <a:pPr indent="-292100" lvl="0" marL="457200" marR="0" rtl="0" algn="l">
              <a:lnSpc>
                <a:spcPct val="100000"/>
              </a:lnSpc>
              <a:spcBef>
                <a:spcPts val="0"/>
              </a:spcBef>
              <a:spcAft>
                <a:spcPts val="0"/>
              </a:spcAft>
              <a:buClr>
                <a:srgbClr val="000000"/>
              </a:buClr>
              <a:buSzPts val="1000"/>
              <a:buFont typeface="Arial"/>
              <a:buChar char="●"/>
            </a:pPr>
            <a:r>
              <a:rPr b="0" i="0" lang="en" sz="1000" u="none" cap="none" strike="noStrike">
                <a:solidFill>
                  <a:srgbClr val="000000"/>
                </a:solidFill>
                <a:latin typeface="Arial"/>
                <a:ea typeface="Arial"/>
                <a:cs typeface="Arial"/>
                <a:sym typeface="Arial"/>
              </a:rPr>
              <a:t>&lt;a href="https://www.flaticon.com/free-icons/machine-learning" title="machine-learning icons"&gt;Machine-learning icons created by Eucalyp - Flaticon&lt;/a&gt;</a:t>
            </a:r>
            <a:endParaRPr b="0" i="0" sz="1000" u="none" cap="none" strike="noStrike">
              <a:solidFill>
                <a:srgbClr val="000000"/>
              </a:solidFill>
              <a:latin typeface="Arial"/>
              <a:ea typeface="Arial"/>
              <a:cs typeface="Arial"/>
              <a:sym typeface="Arial"/>
            </a:endParaRPr>
          </a:p>
        </p:txBody>
      </p:sp>
      <p:sp>
        <p:nvSpPr>
          <p:cNvPr id="1017" name="Google Shape;1017;p3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1" name="Shape 1021"/>
        <p:cNvGrpSpPr/>
        <p:nvPr/>
      </p:nvGrpSpPr>
      <p:grpSpPr>
        <a:xfrm>
          <a:off x="0" y="0"/>
          <a:ext cx="0" cy="0"/>
          <a:chOff x="0" y="0"/>
          <a:chExt cx="0" cy="0"/>
        </a:xfrm>
      </p:grpSpPr>
      <p:sp>
        <p:nvSpPr>
          <p:cNvPr id="1022" name="Google Shape;1022;p31"/>
          <p:cNvSpPr txBox="1"/>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300"/>
              <a:buFont typeface="Arial"/>
              <a:buNone/>
            </a:pPr>
            <a:fld id="{00000000-1234-1234-1234-123412341234}" type="slidenum">
              <a:rPr b="0" i="0" lang="en" sz="1300" u="none" cap="none" strike="noStrike">
                <a:solidFill>
                  <a:schemeClr val="dk2"/>
                </a:solidFill>
                <a:latin typeface="Roboto Light"/>
                <a:ea typeface="Roboto Light"/>
                <a:cs typeface="Roboto Light"/>
                <a:sym typeface="Roboto Light"/>
              </a:rPr>
              <a:t>‹#›</a:t>
            </a:fld>
            <a:endParaRPr b="0" i="0" sz="1300" u="none" cap="none" strike="noStrike">
              <a:solidFill>
                <a:schemeClr val="dk2"/>
              </a:solidFill>
              <a:latin typeface="Roboto Light"/>
              <a:ea typeface="Roboto Light"/>
              <a:cs typeface="Roboto Light"/>
              <a:sym typeface="Roboto Light"/>
            </a:endParaRPr>
          </a:p>
        </p:txBody>
      </p:sp>
      <p:pic>
        <p:nvPicPr>
          <p:cNvPr id="1023" name="Google Shape;1023;p31"/>
          <p:cNvPicPr preferRelativeResize="0"/>
          <p:nvPr/>
        </p:nvPicPr>
        <p:blipFill rotWithShape="1">
          <a:blip r:embed="rId3">
            <a:alphaModFix/>
          </a:blip>
          <a:srcRect b="0" l="0" r="0" t="0"/>
          <a:stretch/>
        </p:blipFill>
        <p:spPr>
          <a:xfrm flipH="1">
            <a:off x="6116150" y="3"/>
            <a:ext cx="4625494" cy="5143501"/>
          </a:xfrm>
          <a:prstGeom prst="rect">
            <a:avLst/>
          </a:prstGeom>
          <a:noFill/>
          <a:ln>
            <a:noFill/>
          </a:ln>
        </p:spPr>
      </p:pic>
      <p:pic>
        <p:nvPicPr>
          <p:cNvPr id="1024" name="Google Shape;1024;p31"/>
          <p:cNvPicPr preferRelativeResize="0"/>
          <p:nvPr/>
        </p:nvPicPr>
        <p:blipFill rotWithShape="1">
          <a:blip r:embed="rId4">
            <a:alphaModFix/>
          </a:blip>
          <a:srcRect b="0" l="0" r="0" t="0"/>
          <a:stretch/>
        </p:blipFill>
        <p:spPr>
          <a:xfrm rot="-5400000">
            <a:off x="-1056140" y="1058412"/>
            <a:ext cx="5138929" cy="3026663"/>
          </a:xfrm>
          <a:prstGeom prst="rect">
            <a:avLst/>
          </a:prstGeom>
          <a:noFill/>
          <a:ln>
            <a:noFill/>
          </a:ln>
        </p:spPr>
      </p:pic>
      <p:sp>
        <p:nvSpPr>
          <p:cNvPr id="1025" name="Google Shape;1025;p3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9" name="Shape 1029"/>
        <p:cNvGrpSpPr/>
        <p:nvPr/>
      </p:nvGrpSpPr>
      <p:grpSpPr>
        <a:xfrm>
          <a:off x="0" y="0"/>
          <a:ext cx="0" cy="0"/>
          <a:chOff x="0" y="0"/>
          <a:chExt cx="0" cy="0"/>
        </a:xfrm>
      </p:grpSpPr>
      <p:sp>
        <p:nvSpPr>
          <p:cNvPr id="1030" name="Google Shape;1030;p32"/>
          <p:cNvSpPr txBox="1"/>
          <p:nvPr>
            <p:ph idx="1" type="subTitle"/>
          </p:nvPr>
        </p:nvSpPr>
        <p:spPr>
          <a:xfrm>
            <a:off x="722375" y="1307600"/>
            <a:ext cx="4350600" cy="11211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0000"/>
              </a:lnSpc>
              <a:spcBef>
                <a:spcPts val="0"/>
              </a:spcBef>
              <a:spcAft>
                <a:spcPts val="0"/>
              </a:spcAft>
              <a:buSzPct val="111111"/>
              <a:buNone/>
            </a:pPr>
            <a:r>
              <a:rPr lang="en">
                <a:solidFill>
                  <a:srgbClr val="191919"/>
                </a:solidFill>
              </a:rPr>
              <a:t>Here’s an assortment of alternative resources whose style fits the one of this template:</a:t>
            </a:r>
            <a:endParaRPr>
              <a:solidFill>
                <a:srgbClr val="191919"/>
              </a:solidFill>
            </a:endParaRPr>
          </a:p>
          <a:p>
            <a:pPr indent="0" lvl="0" marL="0" rtl="0" algn="l">
              <a:lnSpc>
                <a:spcPct val="100000"/>
              </a:lnSpc>
              <a:spcBef>
                <a:spcPts val="1000"/>
              </a:spcBef>
              <a:spcAft>
                <a:spcPts val="0"/>
              </a:spcAft>
              <a:buSzPct val="117647"/>
              <a:buNone/>
            </a:pPr>
            <a:r>
              <a:rPr lang="en" sz="1700">
                <a:solidFill>
                  <a:srgbClr val="191919"/>
                </a:solidFill>
                <a:latin typeface="Unbounded Light"/>
                <a:ea typeface="Unbounded Light"/>
                <a:cs typeface="Unbounded Light"/>
                <a:sym typeface="Unbounded Light"/>
              </a:rPr>
              <a:t>Vectors</a:t>
            </a:r>
            <a:endParaRPr sz="1700">
              <a:solidFill>
                <a:srgbClr val="191919"/>
              </a:solidFill>
              <a:latin typeface="Unbounded Light"/>
              <a:ea typeface="Unbounded Light"/>
              <a:cs typeface="Unbounded Light"/>
              <a:sym typeface="Unbounded Light"/>
            </a:endParaRPr>
          </a:p>
          <a:p>
            <a:pPr indent="-281940" lvl="0" marL="457200" rtl="0" algn="l">
              <a:lnSpc>
                <a:spcPct val="100000"/>
              </a:lnSpc>
              <a:spcBef>
                <a:spcPts val="0"/>
              </a:spcBef>
              <a:spcAft>
                <a:spcPts val="0"/>
              </a:spcAft>
              <a:buSzPct val="66666"/>
              <a:buFont typeface="Hind"/>
              <a:buChar char="●"/>
            </a:pPr>
            <a:r>
              <a:rPr lang="en" u="sng">
                <a:solidFill>
                  <a:schemeClr val="hlink"/>
                </a:solidFill>
                <a:hlinkClick r:id="rId3"/>
              </a:rPr>
              <a:t>Instagram posts collection world music day celebration</a:t>
            </a:r>
            <a:endParaRPr>
              <a:solidFill>
                <a:srgbClr val="191919"/>
              </a:solidFill>
            </a:endParaRPr>
          </a:p>
        </p:txBody>
      </p:sp>
      <p:sp>
        <p:nvSpPr>
          <p:cNvPr id="1031" name="Google Shape;1031;p32"/>
          <p:cNvSpPr txBox="1"/>
          <p:nvPr>
            <p:ph type="title"/>
          </p:nvPr>
        </p:nvSpPr>
        <p:spPr>
          <a:xfrm>
            <a:off x="722376" y="448056"/>
            <a:ext cx="7708500" cy="5760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Alternative </a:t>
            </a:r>
            <a:r>
              <a:rPr lang="en">
                <a:latin typeface="Unbounded SemiBold"/>
                <a:ea typeface="Unbounded SemiBold"/>
                <a:cs typeface="Unbounded SemiBold"/>
                <a:sym typeface="Unbounded SemiBold"/>
              </a:rPr>
              <a:t>resources</a:t>
            </a:r>
            <a:endParaRPr>
              <a:latin typeface="Unbounded SemiBold"/>
              <a:ea typeface="Unbounded SemiBold"/>
              <a:cs typeface="Unbounded SemiBold"/>
              <a:sym typeface="Unbounded SemiBold"/>
            </a:endParaRPr>
          </a:p>
        </p:txBody>
      </p:sp>
      <p:pic>
        <p:nvPicPr>
          <p:cNvPr id="1032" name="Google Shape;1032;p32"/>
          <p:cNvPicPr preferRelativeResize="0"/>
          <p:nvPr/>
        </p:nvPicPr>
        <p:blipFill rotWithShape="1">
          <a:blip r:embed="rId4">
            <a:alphaModFix/>
          </a:blip>
          <a:srcRect b="0" l="0" r="0" t="0"/>
          <a:stretch/>
        </p:blipFill>
        <p:spPr>
          <a:xfrm>
            <a:off x="5270176" y="3013502"/>
            <a:ext cx="1457516" cy="1457571"/>
          </a:xfrm>
          <a:prstGeom prst="rect">
            <a:avLst/>
          </a:prstGeom>
          <a:noFill/>
          <a:ln>
            <a:noFill/>
          </a:ln>
        </p:spPr>
      </p:pic>
      <p:pic>
        <p:nvPicPr>
          <p:cNvPr id="1033" name="Google Shape;1033;p32"/>
          <p:cNvPicPr preferRelativeResize="0"/>
          <p:nvPr/>
        </p:nvPicPr>
        <p:blipFill rotWithShape="1">
          <a:blip r:embed="rId5">
            <a:alphaModFix/>
          </a:blip>
          <a:srcRect b="0" l="0" r="0" t="0"/>
          <a:stretch/>
        </p:blipFill>
        <p:spPr>
          <a:xfrm>
            <a:off x="6966554" y="3013502"/>
            <a:ext cx="1457516" cy="1457571"/>
          </a:xfrm>
          <a:prstGeom prst="rect">
            <a:avLst/>
          </a:prstGeom>
          <a:noFill/>
          <a:ln>
            <a:noFill/>
          </a:ln>
        </p:spPr>
      </p:pic>
      <p:pic>
        <p:nvPicPr>
          <p:cNvPr id="1034" name="Google Shape;1034;p32"/>
          <p:cNvPicPr preferRelativeResize="0"/>
          <p:nvPr/>
        </p:nvPicPr>
        <p:blipFill rotWithShape="1">
          <a:blip r:embed="rId6">
            <a:alphaModFix/>
          </a:blip>
          <a:srcRect b="0" l="0" r="0" t="0"/>
          <a:stretch/>
        </p:blipFill>
        <p:spPr>
          <a:xfrm>
            <a:off x="5287326" y="1118799"/>
            <a:ext cx="1423217" cy="1457774"/>
          </a:xfrm>
          <a:prstGeom prst="rect">
            <a:avLst/>
          </a:prstGeom>
          <a:noFill/>
          <a:ln>
            <a:noFill/>
          </a:ln>
        </p:spPr>
      </p:pic>
      <p:pic>
        <p:nvPicPr>
          <p:cNvPr id="1035" name="Google Shape;1035;p32"/>
          <p:cNvPicPr preferRelativeResize="0"/>
          <p:nvPr/>
        </p:nvPicPr>
        <p:blipFill rotWithShape="1">
          <a:blip r:embed="rId7">
            <a:alphaModFix/>
          </a:blip>
          <a:srcRect b="0" l="0" r="0" t="0"/>
          <a:stretch/>
        </p:blipFill>
        <p:spPr>
          <a:xfrm>
            <a:off x="2923627" y="2862350"/>
            <a:ext cx="2107699" cy="1713551"/>
          </a:xfrm>
          <a:prstGeom prst="rect">
            <a:avLst/>
          </a:prstGeom>
          <a:noFill/>
          <a:ln>
            <a:noFill/>
          </a:ln>
        </p:spPr>
      </p:pic>
      <p:pic>
        <p:nvPicPr>
          <p:cNvPr id="1036" name="Google Shape;1036;p32"/>
          <p:cNvPicPr preferRelativeResize="0"/>
          <p:nvPr/>
        </p:nvPicPr>
        <p:blipFill rotWithShape="1">
          <a:blip r:embed="rId8">
            <a:alphaModFix/>
          </a:blip>
          <a:srcRect b="0" l="0" r="0" t="0"/>
          <a:stretch/>
        </p:blipFill>
        <p:spPr>
          <a:xfrm>
            <a:off x="6983701" y="1118799"/>
            <a:ext cx="1423221" cy="1457774"/>
          </a:xfrm>
          <a:prstGeom prst="rect">
            <a:avLst/>
          </a:prstGeom>
          <a:noFill/>
          <a:ln>
            <a:noFill/>
          </a:ln>
        </p:spPr>
      </p:pic>
      <p:pic>
        <p:nvPicPr>
          <p:cNvPr id="1037" name="Google Shape;1037;p32"/>
          <p:cNvPicPr preferRelativeResize="0"/>
          <p:nvPr/>
        </p:nvPicPr>
        <p:blipFill rotWithShape="1">
          <a:blip r:embed="rId9">
            <a:alphaModFix/>
          </a:blip>
          <a:srcRect b="0" l="0" r="0" t="0"/>
          <a:stretch/>
        </p:blipFill>
        <p:spPr>
          <a:xfrm>
            <a:off x="715100" y="2862350"/>
            <a:ext cx="2107699" cy="1713551"/>
          </a:xfrm>
          <a:prstGeom prst="rect">
            <a:avLst/>
          </a:prstGeom>
          <a:noFill/>
          <a:ln>
            <a:noFill/>
          </a:ln>
        </p:spPr>
      </p:pic>
      <p:sp>
        <p:nvSpPr>
          <p:cNvPr id="1038" name="Google Shape;1038;p32"/>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rm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 name="Shape 443"/>
        <p:cNvGrpSpPr/>
        <p:nvPr/>
      </p:nvGrpSpPr>
      <p:grpSpPr>
        <a:xfrm>
          <a:off x="0" y="0"/>
          <a:ext cx="0" cy="0"/>
          <a:chOff x="0" y="0"/>
          <a:chExt cx="0" cy="0"/>
        </a:xfrm>
      </p:grpSpPr>
      <p:pic>
        <p:nvPicPr>
          <p:cNvPr id="444" name="Google Shape;444;p4"/>
          <p:cNvPicPr preferRelativeResize="0"/>
          <p:nvPr/>
        </p:nvPicPr>
        <p:blipFill rotWithShape="1">
          <a:blip r:embed="rId3">
            <a:alphaModFix amt="16000"/>
          </a:blip>
          <a:srcRect b="0" l="0" r="0" t="0"/>
          <a:stretch/>
        </p:blipFill>
        <p:spPr>
          <a:xfrm flipH="1" rot="5400000">
            <a:off x="1806349" y="-503626"/>
            <a:ext cx="5531300" cy="6150751"/>
          </a:xfrm>
          <a:prstGeom prst="rect">
            <a:avLst/>
          </a:prstGeom>
          <a:noFill/>
          <a:ln>
            <a:noFill/>
          </a:ln>
        </p:spPr>
      </p:pic>
      <p:sp>
        <p:nvSpPr>
          <p:cNvPr id="445" name="Google Shape;445;p4"/>
          <p:cNvSpPr/>
          <p:nvPr/>
        </p:nvSpPr>
        <p:spPr>
          <a:xfrm>
            <a:off x="1930500" y="25213"/>
            <a:ext cx="5283000" cy="4959300"/>
          </a:xfrm>
          <a:prstGeom prst="ellipse">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6" name="Google Shape;446;p4"/>
          <p:cNvSpPr txBox="1"/>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300"/>
              <a:buFont typeface="Arial"/>
              <a:buNone/>
            </a:pPr>
            <a:fld id="{00000000-1234-1234-1234-123412341234}" type="slidenum">
              <a:rPr b="0" i="0" lang="en" sz="1300" u="none" cap="none" strike="noStrike">
                <a:solidFill>
                  <a:schemeClr val="dk2"/>
                </a:solidFill>
                <a:latin typeface="Roboto Light"/>
                <a:ea typeface="Roboto Light"/>
                <a:cs typeface="Roboto Light"/>
                <a:sym typeface="Roboto Light"/>
              </a:rPr>
              <a:t>‹#›</a:t>
            </a:fld>
            <a:endParaRPr b="0" i="0" sz="1300" u="none" cap="none" strike="noStrike">
              <a:solidFill>
                <a:schemeClr val="dk2"/>
              </a:solidFill>
              <a:latin typeface="Roboto Light"/>
              <a:ea typeface="Roboto Light"/>
              <a:cs typeface="Roboto Light"/>
              <a:sym typeface="Roboto Light"/>
            </a:endParaRPr>
          </a:p>
        </p:txBody>
      </p:sp>
      <p:sp>
        <p:nvSpPr>
          <p:cNvPr id="447" name="Google Shape;447;p4"/>
          <p:cNvSpPr txBox="1"/>
          <p:nvPr/>
        </p:nvSpPr>
        <p:spPr>
          <a:xfrm>
            <a:off x="3239100" y="1382725"/>
            <a:ext cx="2665800" cy="8526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b="1" i="0" lang="en" sz="1400" u="none" cap="none" strike="noStrike">
                <a:solidFill>
                  <a:srgbClr val="3A3939"/>
                </a:solidFill>
                <a:latin typeface="Roboto"/>
                <a:ea typeface="Roboto"/>
                <a:cs typeface="Roboto"/>
                <a:sym typeface="Roboto"/>
              </a:rPr>
              <a:t>59%</a:t>
            </a:r>
            <a:r>
              <a:rPr b="1" i="0" lang="en" sz="1400" u="none" cap="none" strike="noStrike">
                <a:solidFill>
                  <a:schemeClr val="dk1"/>
                </a:solidFill>
                <a:latin typeface="Roboto"/>
                <a:ea typeface="Roboto"/>
                <a:cs typeface="Roboto"/>
                <a:sym typeface="Roboto"/>
              </a:rPr>
              <a:t> </a:t>
            </a:r>
            <a:r>
              <a:rPr b="0" i="0" lang="en" sz="1400" u="none" cap="none" strike="noStrike">
                <a:solidFill>
                  <a:schemeClr val="dk2"/>
                </a:solidFill>
                <a:latin typeface="Roboto Light"/>
                <a:ea typeface="Roboto Light"/>
                <a:cs typeface="Roboto Light"/>
                <a:sym typeface="Roboto Light"/>
              </a:rPr>
              <a:t>of people often face difficulty in finding playlists according to their </a:t>
            </a:r>
            <a:r>
              <a:rPr b="0" i="0" lang="en" sz="1400" u="none" cap="none" strike="noStrike">
                <a:solidFill>
                  <a:schemeClr val="dk2"/>
                </a:solidFill>
                <a:latin typeface="Roboto"/>
                <a:ea typeface="Roboto"/>
                <a:cs typeface="Roboto"/>
                <a:sym typeface="Roboto"/>
              </a:rPr>
              <a:t>mood</a:t>
            </a:r>
            <a:r>
              <a:rPr b="0" i="0" lang="en" sz="1400" u="none" cap="none" strike="noStrike">
                <a:solidFill>
                  <a:schemeClr val="dk2"/>
                </a:solidFill>
                <a:latin typeface="Roboto Light"/>
                <a:ea typeface="Roboto Light"/>
                <a:cs typeface="Roboto Light"/>
                <a:sym typeface="Roboto Light"/>
              </a:rPr>
              <a:t> </a:t>
            </a:r>
            <a:r>
              <a:rPr b="0" baseline="30000" i="0" lang="en" sz="1400" u="none" cap="none" strike="noStrike">
                <a:solidFill>
                  <a:schemeClr val="dk2"/>
                </a:solidFill>
                <a:latin typeface="Roboto Light"/>
                <a:ea typeface="Roboto Light"/>
                <a:cs typeface="Roboto Light"/>
                <a:sym typeface="Roboto Light"/>
              </a:rPr>
              <a:t>1</a:t>
            </a:r>
            <a:endParaRPr b="0" baseline="30000" i="0" sz="800" u="none" cap="none" strike="noStrike">
              <a:solidFill>
                <a:schemeClr val="dk2"/>
              </a:solidFill>
              <a:latin typeface="Roboto Light"/>
              <a:ea typeface="Roboto Light"/>
              <a:cs typeface="Roboto Light"/>
              <a:sym typeface="Roboto Light"/>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Roboto Light"/>
              <a:ea typeface="Roboto Light"/>
              <a:cs typeface="Roboto Light"/>
              <a:sym typeface="Roboto Light"/>
            </a:endParaRPr>
          </a:p>
        </p:txBody>
      </p:sp>
      <p:sp>
        <p:nvSpPr>
          <p:cNvPr id="448" name="Google Shape;448;p4"/>
          <p:cNvSpPr txBox="1"/>
          <p:nvPr/>
        </p:nvSpPr>
        <p:spPr>
          <a:xfrm>
            <a:off x="2971950" y="2571750"/>
            <a:ext cx="3200100" cy="8526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1200"/>
              </a:spcBef>
              <a:spcAft>
                <a:spcPts val="0"/>
              </a:spcAft>
              <a:buClr>
                <a:schemeClr val="dk1"/>
              </a:buClr>
              <a:buSzPts val="1100"/>
              <a:buFont typeface="Arial"/>
              <a:buNone/>
            </a:pPr>
            <a:r>
              <a:t/>
            </a:r>
            <a:endParaRPr b="0" i="0" sz="1100" u="none" cap="none" strike="noStrike">
              <a:solidFill>
                <a:schemeClr val="dk2"/>
              </a:solidFill>
              <a:latin typeface="Roboto Light"/>
              <a:ea typeface="Roboto Light"/>
              <a:cs typeface="Roboto Light"/>
              <a:sym typeface="Roboto Light"/>
            </a:endParaRPr>
          </a:p>
          <a:p>
            <a:pPr indent="0" lvl="0" marL="0" marR="0" rtl="0" algn="l">
              <a:lnSpc>
                <a:spcPct val="100000"/>
              </a:lnSpc>
              <a:spcBef>
                <a:spcPts val="1200"/>
              </a:spcBef>
              <a:spcAft>
                <a:spcPts val="0"/>
              </a:spcAft>
              <a:buClr>
                <a:srgbClr val="000000"/>
              </a:buClr>
              <a:buSzPts val="1400"/>
              <a:buFont typeface="Arial"/>
              <a:buNone/>
            </a:pPr>
            <a:r>
              <a:t/>
            </a:r>
            <a:endParaRPr b="0" i="0" sz="1400" u="none" cap="none" strike="noStrike">
              <a:solidFill>
                <a:srgbClr val="000000"/>
              </a:solidFill>
              <a:latin typeface="Roboto Light"/>
              <a:ea typeface="Roboto Light"/>
              <a:cs typeface="Roboto Light"/>
              <a:sym typeface="Roboto Light"/>
            </a:endParaRPr>
          </a:p>
        </p:txBody>
      </p:sp>
      <p:sp>
        <p:nvSpPr>
          <p:cNvPr id="449" name="Google Shape;449;p4"/>
          <p:cNvSpPr txBox="1"/>
          <p:nvPr/>
        </p:nvSpPr>
        <p:spPr>
          <a:xfrm>
            <a:off x="4758975" y="4671850"/>
            <a:ext cx="4146900" cy="471600"/>
          </a:xfrm>
          <a:prstGeom prst="rect">
            <a:avLst/>
          </a:prstGeom>
          <a:noFill/>
          <a:ln>
            <a:noFill/>
          </a:ln>
        </p:spPr>
        <p:txBody>
          <a:bodyPr anchorCtr="0" anchor="t" bIns="91425" lIns="91425" spcFirstLastPara="1" rIns="91425" wrap="square" tIns="91425">
            <a:noAutofit/>
          </a:bodyPr>
          <a:lstStyle/>
          <a:p>
            <a:pPr indent="0" lvl="0" marL="0" marR="0" rtl="0" algn="r">
              <a:lnSpc>
                <a:spcPct val="115000"/>
              </a:lnSpc>
              <a:spcBef>
                <a:spcPts val="0"/>
              </a:spcBef>
              <a:spcAft>
                <a:spcPts val="0"/>
              </a:spcAft>
              <a:buClr>
                <a:srgbClr val="000000"/>
              </a:buClr>
              <a:buSzPts val="800"/>
              <a:buFont typeface="Arial"/>
              <a:buNone/>
            </a:pPr>
            <a:r>
              <a:rPr b="0" i="0" lang="en" sz="800" u="none" cap="none" strike="noStrike">
                <a:solidFill>
                  <a:schemeClr val="dk2"/>
                </a:solidFill>
                <a:latin typeface="Roboto Thin"/>
                <a:ea typeface="Roboto Thin"/>
                <a:cs typeface="Roboto Thin"/>
                <a:sym typeface="Roboto Thin"/>
              </a:rPr>
              <a:t>1 Survey by Anumeha Jain:</a:t>
            </a:r>
            <a:endParaRPr b="0" i="0" sz="800" u="none" cap="none" strike="noStrike">
              <a:solidFill>
                <a:schemeClr val="dk2"/>
              </a:solidFill>
              <a:latin typeface="Roboto Thin"/>
              <a:ea typeface="Roboto Thin"/>
              <a:cs typeface="Roboto Thin"/>
              <a:sym typeface="Roboto Thin"/>
            </a:endParaRPr>
          </a:p>
          <a:p>
            <a:pPr indent="0" lvl="0" marL="0" marR="0" rtl="0" algn="r">
              <a:lnSpc>
                <a:spcPct val="115000"/>
              </a:lnSpc>
              <a:spcBef>
                <a:spcPts val="0"/>
              </a:spcBef>
              <a:spcAft>
                <a:spcPts val="0"/>
              </a:spcAft>
              <a:buClr>
                <a:srgbClr val="000000"/>
              </a:buClr>
              <a:buSzPts val="800"/>
              <a:buFont typeface="Arial"/>
              <a:buNone/>
            </a:pPr>
            <a:r>
              <a:rPr b="0" i="0" lang="en" sz="800" u="sng" cap="none" strike="noStrike">
                <a:solidFill>
                  <a:schemeClr val="accent5"/>
                </a:solidFill>
                <a:latin typeface="Roboto Thin"/>
                <a:ea typeface="Roboto Thin"/>
                <a:cs typeface="Roboto Thin"/>
                <a:sym typeface="Roboto Thin"/>
                <a:hlinkClick r:id="rId4">
                  <a:extLst>
                    <a:ext uri="{A12FA001-AC4F-418D-AE19-62706E023703}">
                      <ahyp:hlinkClr val="tx"/>
                    </a:ext>
                  </a:extLst>
                </a:hlinkClick>
              </a:rPr>
              <a:t>https://medium.com/@jainanumeha74/spotify-ux-research-case-study-68997acf20f1</a:t>
            </a:r>
            <a:r>
              <a:rPr b="0" i="0" lang="en" sz="800" u="none" cap="none" strike="noStrike">
                <a:solidFill>
                  <a:srgbClr val="000000"/>
                </a:solidFill>
                <a:latin typeface="Roboto Thin"/>
                <a:ea typeface="Roboto Thin"/>
                <a:cs typeface="Roboto Thin"/>
                <a:sym typeface="Roboto Thin"/>
              </a:rPr>
              <a:t> </a:t>
            </a:r>
            <a:endParaRPr b="0" i="0" sz="800" u="none" cap="none" strike="noStrike">
              <a:solidFill>
                <a:srgbClr val="000000"/>
              </a:solidFill>
              <a:latin typeface="Roboto Thin"/>
              <a:ea typeface="Roboto Thin"/>
              <a:cs typeface="Roboto Thin"/>
              <a:sym typeface="Roboto Thin"/>
            </a:endParaRPr>
          </a:p>
          <a:p>
            <a:pPr indent="0" lvl="0" marL="0" marR="0" rtl="0" algn="r">
              <a:lnSpc>
                <a:spcPct val="115000"/>
              </a:lnSpc>
              <a:spcBef>
                <a:spcPts val="0"/>
              </a:spcBef>
              <a:spcAft>
                <a:spcPts val="0"/>
              </a:spcAft>
              <a:buClr>
                <a:srgbClr val="000000"/>
              </a:buClr>
              <a:buSzPts val="800"/>
              <a:buFont typeface="Arial"/>
              <a:buNone/>
            </a:pPr>
            <a:r>
              <a:t/>
            </a:r>
            <a:endParaRPr b="0" i="0" sz="800" u="none" cap="none" strike="noStrike">
              <a:solidFill>
                <a:srgbClr val="000000"/>
              </a:solidFill>
              <a:latin typeface="Roboto Thin"/>
              <a:ea typeface="Roboto Thin"/>
              <a:cs typeface="Roboto Thin"/>
              <a:sym typeface="Roboto Thin"/>
            </a:endParaRPr>
          </a:p>
        </p:txBody>
      </p:sp>
      <p:sp>
        <p:nvSpPr>
          <p:cNvPr id="450" name="Google Shape;450;p4"/>
          <p:cNvSpPr txBox="1"/>
          <p:nvPr/>
        </p:nvSpPr>
        <p:spPr>
          <a:xfrm>
            <a:off x="2502150" y="243050"/>
            <a:ext cx="4139700" cy="6213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chemeClr val="dk2"/>
                </a:solidFill>
                <a:latin typeface="Roboto Medium"/>
                <a:ea typeface="Roboto Medium"/>
                <a:cs typeface="Roboto Medium"/>
                <a:sym typeface="Roboto Medium"/>
              </a:rPr>
              <a:t>The Problem - Mood</a:t>
            </a:r>
            <a:endParaRPr b="0" i="0" sz="1800" u="none" cap="none" strike="noStrike">
              <a:solidFill>
                <a:schemeClr val="dk2"/>
              </a:solidFill>
              <a:latin typeface="Roboto Medium"/>
              <a:ea typeface="Roboto Medium"/>
              <a:cs typeface="Roboto Medium"/>
              <a:sym typeface="Roboto Medium"/>
            </a:endParaRPr>
          </a:p>
        </p:txBody>
      </p:sp>
      <p:pic>
        <p:nvPicPr>
          <p:cNvPr id="451" name="Google Shape;451;p4"/>
          <p:cNvPicPr preferRelativeResize="0"/>
          <p:nvPr/>
        </p:nvPicPr>
        <p:blipFill rotWithShape="1">
          <a:blip r:embed="rId5">
            <a:alphaModFix amt="60000"/>
          </a:blip>
          <a:srcRect b="0" l="0" r="0" t="0"/>
          <a:stretch/>
        </p:blipFill>
        <p:spPr>
          <a:xfrm>
            <a:off x="3612925" y="2753700"/>
            <a:ext cx="1918150" cy="1918150"/>
          </a:xfrm>
          <a:prstGeom prst="rect">
            <a:avLst/>
          </a:prstGeom>
          <a:noFill/>
          <a:ln>
            <a:noFill/>
          </a:ln>
        </p:spPr>
      </p:pic>
      <p:pic>
        <p:nvPicPr>
          <p:cNvPr id="452" name="Google Shape;452;p4"/>
          <p:cNvPicPr preferRelativeResize="0"/>
          <p:nvPr/>
        </p:nvPicPr>
        <p:blipFill rotWithShape="1">
          <a:blip r:embed="rId6">
            <a:alphaModFix amt="60000"/>
          </a:blip>
          <a:srcRect b="0" l="0" r="0" t="0"/>
          <a:stretch/>
        </p:blipFill>
        <p:spPr>
          <a:xfrm rot="-2351199">
            <a:off x="3122339" y="2334378"/>
            <a:ext cx="739122" cy="739122"/>
          </a:xfrm>
          <a:prstGeom prst="rect">
            <a:avLst/>
          </a:prstGeom>
          <a:noFill/>
          <a:ln>
            <a:noFill/>
          </a:ln>
        </p:spPr>
      </p:pic>
      <p:pic>
        <p:nvPicPr>
          <p:cNvPr id="453" name="Google Shape;453;p4"/>
          <p:cNvPicPr preferRelativeResize="0"/>
          <p:nvPr/>
        </p:nvPicPr>
        <p:blipFill rotWithShape="1">
          <a:blip r:embed="rId7">
            <a:alphaModFix amt="80000"/>
          </a:blip>
          <a:srcRect b="0" l="0" r="0" t="0"/>
          <a:stretch/>
        </p:blipFill>
        <p:spPr>
          <a:xfrm>
            <a:off x="115349" y="4261248"/>
            <a:ext cx="548700" cy="79567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sp>
        <p:nvSpPr>
          <p:cNvPr id="458" name="Google Shape;458;p5"/>
          <p:cNvSpPr txBox="1"/>
          <p:nvPr/>
        </p:nvSpPr>
        <p:spPr>
          <a:xfrm>
            <a:off x="3630975" y="4442700"/>
            <a:ext cx="5150700" cy="700800"/>
          </a:xfrm>
          <a:prstGeom prst="rect">
            <a:avLst/>
          </a:prstGeom>
          <a:noFill/>
          <a:ln>
            <a:noFill/>
          </a:ln>
        </p:spPr>
        <p:txBody>
          <a:bodyPr anchorCtr="0" anchor="b" bIns="91425" lIns="91425" spcFirstLastPara="1" rIns="91425" wrap="square" tIns="91425">
            <a:noAutofit/>
          </a:bodyPr>
          <a:lstStyle/>
          <a:p>
            <a:pPr indent="0" lvl="0" marL="0" marR="0" rtl="0" algn="r">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Roboto Thin"/>
              <a:ea typeface="Roboto Thin"/>
              <a:cs typeface="Roboto Thin"/>
              <a:sym typeface="Roboto Thin"/>
            </a:endParaRPr>
          </a:p>
          <a:p>
            <a:pPr indent="0" lvl="0" marL="0" marR="0" rtl="0" algn="r">
              <a:lnSpc>
                <a:spcPct val="100000"/>
              </a:lnSpc>
              <a:spcBef>
                <a:spcPts val="0"/>
              </a:spcBef>
              <a:spcAft>
                <a:spcPts val="0"/>
              </a:spcAft>
              <a:buClr>
                <a:srgbClr val="000000"/>
              </a:buClr>
              <a:buSzPts val="800"/>
              <a:buFont typeface="Arial"/>
              <a:buNone/>
            </a:pPr>
            <a:r>
              <a:rPr b="0" i="0" lang="en" sz="800" u="none" cap="none" strike="noStrike">
                <a:solidFill>
                  <a:schemeClr val="dk2"/>
                </a:solidFill>
                <a:latin typeface="Roboto Thin"/>
                <a:ea typeface="Roboto Thin"/>
                <a:cs typeface="Roboto Thin"/>
                <a:sym typeface="Roboto Thin"/>
              </a:rPr>
              <a:t>2 </a:t>
            </a:r>
            <a:r>
              <a:rPr b="0" i="1" lang="en" sz="800" u="none" cap="none" strike="noStrike">
                <a:solidFill>
                  <a:schemeClr val="dk2"/>
                </a:solidFill>
                <a:latin typeface="Roboto Thin"/>
                <a:ea typeface="Roboto Thin"/>
                <a:cs typeface="Roboto Thin"/>
                <a:sym typeface="Roboto Thin"/>
              </a:rPr>
              <a:t>Source</a:t>
            </a:r>
            <a:r>
              <a:rPr b="0" i="0" lang="en" sz="800" u="none" cap="none" strike="noStrike">
                <a:solidFill>
                  <a:schemeClr val="dk2"/>
                </a:solidFill>
                <a:latin typeface="Roboto Thin"/>
                <a:ea typeface="Roboto Thin"/>
                <a:cs typeface="Roboto Thin"/>
                <a:sym typeface="Roboto Thin"/>
              </a:rPr>
              <a:t>: Why do we listen to music? A uses and gratifications analysis by Adam J. Lonsdale and Adrian C. North, p.120. Published in: British Journal of Psychology (2011), 102, 108–134</a:t>
            </a:r>
            <a:endParaRPr b="0" i="0" sz="800" u="none" cap="none" strike="noStrike">
              <a:solidFill>
                <a:schemeClr val="dk2"/>
              </a:solidFill>
              <a:latin typeface="Roboto Thin"/>
              <a:ea typeface="Roboto Thin"/>
              <a:cs typeface="Roboto Thin"/>
              <a:sym typeface="Roboto Thin"/>
            </a:endParaRPr>
          </a:p>
        </p:txBody>
      </p:sp>
      <p:sp>
        <p:nvSpPr>
          <p:cNvPr id="459" name="Google Shape;459;p5"/>
          <p:cNvSpPr txBox="1"/>
          <p:nvPr/>
        </p:nvSpPr>
        <p:spPr>
          <a:xfrm>
            <a:off x="2491500" y="224700"/>
            <a:ext cx="4161000" cy="461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chemeClr val="dk2"/>
                </a:solidFill>
                <a:latin typeface="Roboto"/>
                <a:ea typeface="Roboto"/>
                <a:cs typeface="Roboto"/>
                <a:sym typeface="Roboto"/>
              </a:rPr>
              <a:t>Mood Management</a:t>
            </a:r>
            <a:endParaRPr b="0" i="0" sz="1800" u="none" cap="none" strike="noStrike">
              <a:solidFill>
                <a:schemeClr val="dk2"/>
              </a:solidFill>
              <a:latin typeface="Roboto"/>
              <a:ea typeface="Roboto"/>
              <a:cs typeface="Roboto"/>
              <a:sym typeface="Roboto"/>
            </a:endParaRPr>
          </a:p>
        </p:txBody>
      </p:sp>
      <p:sp>
        <p:nvSpPr>
          <p:cNvPr id="460" name="Google Shape;460;p5"/>
          <p:cNvSpPr txBox="1"/>
          <p:nvPr/>
        </p:nvSpPr>
        <p:spPr>
          <a:xfrm>
            <a:off x="910300" y="1425825"/>
            <a:ext cx="5280900" cy="852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2"/>
                </a:solidFill>
                <a:latin typeface="Roboto Light"/>
                <a:ea typeface="Roboto Light"/>
                <a:cs typeface="Roboto Light"/>
                <a:sym typeface="Roboto Light"/>
              </a:rPr>
              <a:t>Participants of a study </a:t>
            </a:r>
            <a:r>
              <a:rPr b="0" baseline="30000" i="0" lang="en" sz="1400" u="none" cap="none" strike="noStrike">
                <a:solidFill>
                  <a:schemeClr val="dk2"/>
                </a:solidFill>
                <a:latin typeface="Roboto Light"/>
                <a:ea typeface="Roboto Light"/>
                <a:cs typeface="Roboto Light"/>
                <a:sym typeface="Roboto Light"/>
              </a:rPr>
              <a:t>2</a:t>
            </a:r>
            <a:r>
              <a:rPr b="0" i="0" lang="en" sz="1400" u="none" cap="none" strike="noStrike">
                <a:solidFill>
                  <a:schemeClr val="dk2"/>
                </a:solidFill>
                <a:latin typeface="Roboto Light"/>
                <a:ea typeface="Roboto Light"/>
                <a:cs typeface="Roboto Light"/>
                <a:sym typeface="Roboto Light"/>
              </a:rPr>
              <a:t>,</a:t>
            </a:r>
            <a:r>
              <a:rPr b="0" baseline="30000" i="0" lang="en" sz="1400" u="none" cap="none" strike="noStrike">
                <a:solidFill>
                  <a:schemeClr val="dk2"/>
                </a:solidFill>
                <a:latin typeface="Roboto Light"/>
                <a:ea typeface="Roboto Light"/>
                <a:cs typeface="Roboto Light"/>
                <a:sym typeface="Roboto Light"/>
              </a:rPr>
              <a:t> </a:t>
            </a:r>
            <a:r>
              <a:rPr b="0" i="0" lang="en" sz="1400" u="none" cap="none" strike="noStrike">
                <a:solidFill>
                  <a:schemeClr val="dk2"/>
                </a:solidFill>
                <a:latin typeface="Roboto Light"/>
                <a:ea typeface="Roboto Light"/>
                <a:cs typeface="Roboto Light"/>
                <a:sym typeface="Roboto Light"/>
              </a:rPr>
              <a:t>conducted by British psychologists, responded that they use music to express emotions and manage their mood. </a:t>
            </a:r>
            <a:endParaRPr b="1" i="0" sz="1400" u="none" cap="none" strike="noStrike">
              <a:solidFill>
                <a:schemeClr val="dk2"/>
              </a:solidFill>
              <a:latin typeface="Roboto"/>
              <a:ea typeface="Roboto"/>
              <a:cs typeface="Roboto"/>
              <a:sym typeface="Roboto"/>
            </a:endParaRPr>
          </a:p>
        </p:txBody>
      </p:sp>
      <p:pic>
        <p:nvPicPr>
          <p:cNvPr id="461" name="Google Shape;461;p5"/>
          <p:cNvPicPr preferRelativeResize="0"/>
          <p:nvPr/>
        </p:nvPicPr>
        <p:blipFill rotWithShape="1">
          <a:blip r:embed="rId3">
            <a:alphaModFix/>
          </a:blip>
          <a:srcRect b="0" l="0" r="0" t="0"/>
          <a:stretch/>
        </p:blipFill>
        <p:spPr>
          <a:xfrm>
            <a:off x="6725525" y="0"/>
            <a:ext cx="3205699" cy="2606225"/>
          </a:xfrm>
          <a:prstGeom prst="rect">
            <a:avLst/>
          </a:prstGeom>
          <a:noFill/>
          <a:ln>
            <a:noFill/>
          </a:ln>
        </p:spPr>
      </p:pic>
      <p:pic>
        <p:nvPicPr>
          <p:cNvPr id="462" name="Google Shape;462;p5"/>
          <p:cNvPicPr preferRelativeResize="0"/>
          <p:nvPr/>
        </p:nvPicPr>
        <p:blipFill rotWithShape="1">
          <a:blip r:embed="rId4">
            <a:alphaModFix amt="90000"/>
          </a:blip>
          <a:srcRect b="0" l="0" r="0" t="0"/>
          <a:stretch/>
        </p:blipFill>
        <p:spPr>
          <a:xfrm>
            <a:off x="3178587" y="2653037"/>
            <a:ext cx="852328" cy="852300"/>
          </a:xfrm>
          <a:prstGeom prst="rect">
            <a:avLst/>
          </a:prstGeom>
          <a:noFill/>
          <a:ln>
            <a:noFill/>
          </a:ln>
        </p:spPr>
      </p:pic>
      <p:pic>
        <p:nvPicPr>
          <p:cNvPr id="463" name="Google Shape;463;p5"/>
          <p:cNvPicPr preferRelativeResize="0"/>
          <p:nvPr/>
        </p:nvPicPr>
        <p:blipFill rotWithShape="1">
          <a:blip r:embed="rId5">
            <a:alphaModFix amt="90000"/>
          </a:blip>
          <a:srcRect b="0" l="0" r="0" t="0"/>
          <a:stretch/>
        </p:blipFill>
        <p:spPr>
          <a:xfrm>
            <a:off x="5965403" y="2606221"/>
            <a:ext cx="852325" cy="852294"/>
          </a:xfrm>
          <a:prstGeom prst="rect">
            <a:avLst/>
          </a:prstGeom>
          <a:noFill/>
          <a:ln>
            <a:noFill/>
          </a:ln>
        </p:spPr>
      </p:pic>
      <p:pic>
        <p:nvPicPr>
          <p:cNvPr id="464" name="Google Shape;464;p5"/>
          <p:cNvPicPr preferRelativeResize="0"/>
          <p:nvPr/>
        </p:nvPicPr>
        <p:blipFill rotWithShape="1">
          <a:blip r:embed="rId6">
            <a:alphaModFix amt="90000"/>
          </a:blip>
          <a:srcRect b="0" l="0" r="0" t="0"/>
          <a:stretch/>
        </p:blipFill>
        <p:spPr>
          <a:xfrm>
            <a:off x="1785200" y="2653037"/>
            <a:ext cx="852325" cy="852294"/>
          </a:xfrm>
          <a:prstGeom prst="rect">
            <a:avLst/>
          </a:prstGeom>
          <a:noFill/>
          <a:ln>
            <a:noFill/>
          </a:ln>
        </p:spPr>
      </p:pic>
      <p:pic>
        <p:nvPicPr>
          <p:cNvPr id="465" name="Google Shape;465;p5"/>
          <p:cNvPicPr preferRelativeResize="0"/>
          <p:nvPr/>
        </p:nvPicPr>
        <p:blipFill rotWithShape="1">
          <a:blip r:embed="rId7">
            <a:alphaModFix amt="90000"/>
          </a:blip>
          <a:srcRect b="0" l="0" r="0" t="0"/>
          <a:stretch/>
        </p:blipFill>
        <p:spPr>
          <a:xfrm>
            <a:off x="4572000" y="2653013"/>
            <a:ext cx="852325" cy="852325"/>
          </a:xfrm>
          <a:prstGeom prst="rect">
            <a:avLst/>
          </a:prstGeom>
          <a:noFill/>
          <a:ln>
            <a:noFill/>
          </a:ln>
        </p:spPr>
      </p:pic>
      <p:pic>
        <p:nvPicPr>
          <p:cNvPr id="466" name="Google Shape;466;p5"/>
          <p:cNvPicPr preferRelativeResize="0"/>
          <p:nvPr/>
        </p:nvPicPr>
        <p:blipFill rotWithShape="1">
          <a:blip r:embed="rId8">
            <a:alphaModFix amt="80000"/>
          </a:blip>
          <a:srcRect b="0" l="0" r="0" t="0"/>
          <a:stretch/>
        </p:blipFill>
        <p:spPr>
          <a:xfrm>
            <a:off x="115349" y="4261248"/>
            <a:ext cx="548700" cy="795676"/>
          </a:xfrm>
          <a:prstGeom prst="rect">
            <a:avLst/>
          </a:prstGeom>
          <a:noFill/>
          <a:ln>
            <a:noFill/>
          </a:ln>
        </p:spPr>
      </p:pic>
      <p:sp>
        <p:nvSpPr>
          <p:cNvPr id="467" name="Google Shape;467;p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sp>
        <p:nvSpPr>
          <p:cNvPr id="472" name="Google Shape;472;p6"/>
          <p:cNvSpPr/>
          <p:nvPr/>
        </p:nvSpPr>
        <p:spPr>
          <a:xfrm>
            <a:off x="1930500" y="25213"/>
            <a:ext cx="5283000" cy="4959300"/>
          </a:xfrm>
          <a:prstGeom prst="ellipse">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3" name="Google Shape;473;p6"/>
          <p:cNvSpPr txBox="1"/>
          <p:nvPr/>
        </p:nvSpPr>
        <p:spPr>
          <a:xfrm>
            <a:off x="2502150" y="227775"/>
            <a:ext cx="4139700" cy="6213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chemeClr val="dk2"/>
                </a:solidFill>
                <a:latin typeface="Roboto Medium"/>
                <a:ea typeface="Roboto Medium"/>
                <a:cs typeface="Roboto Medium"/>
                <a:sym typeface="Roboto Medium"/>
              </a:rPr>
              <a:t>The Problem - Genre</a:t>
            </a:r>
            <a:endParaRPr b="0" i="0" sz="1800" u="none" cap="none" strike="noStrike">
              <a:solidFill>
                <a:schemeClr val="dk2"/>
              </a:solidFill>
              <a:latin typeface="Roboto Medium"/>
              <a:ea typeface="Roboto Medium"/>
              <a:cs typeface="Roboto Medium"/>
              <a:sym typeface="Roboto Medium"/>
            </a:endParaRPr>
          </a:p>
        </p:txBody>
      </p:sp>
      <p:sp>
        <p:nvSpPr>
          <p:cNvPr id="474" name="Google Shape;474;p6"/>
          <p:cNvSpPr txBox="1"/>
          <p:nvPr/>
        </p:nvSpPr>
        <p:spPr>
          <a:xfrm>
            <a:off x="1251100" y="883075"/>
            <a:ext cx="2520900" cy="4974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1200"/>
              </a:spcBef>
              <a:spcAft>
                <a:spcPts val="0"/>
              </a:spcAft>
              <a:buClr>
                <a:srgbClr val="000000"/>
              </a:buClr>
              <a:buSzPts val="1400"/>
              <a:buFont typeface="Arial"/>
              <a:buNone/>
            </a:pPr>
            <a:r>
              <a:rPr b="0" i="0" lang="en" sz="1400" u="none" cap="none" strike="noStrike">
                <a:solidFill>
                  <a:schemeClr val="dk2"/>
                </a:solidFill>
                <a:latin typeface="Roboto"/>
                <a:ea typeface="Roboto"/>
                <a:cs typeface="Roboto"/>
                <a:sym typeface="Roboto"/>
              </a:rPr>
              <a:t>Genre</a:t>
            </a:r>
            <a:r>
              <a:rPr b="0" i="0" lang="en" sz="1400" u="none" cap="none" strike="noStrike">
                <a:solidFill>
                  <a:schemeClr val="dk2"/>
                </a:solidFill>
                <a:latin typeface="Roboto Light"/>
                <a:ea typeface="Roboto Light"/>
                <a:cs typeface="Roboto Light"/>
                <a:sym typeface="Roboto Light"/>
              </a:rPr>
              <a:t> is also a key factor:</a:t>
            </a:r>
            <a:endParaRPr b="0" i="0" sz="1400" u="none" cap="none" strike="noStrike">
              <a:solidFill>
                <a:schemeClr val="dk2"/>
              </a:solidFill>
              <a:latin typeface="Roboto Light"/>
              <a:ea typeface="Roboto Light"/>
              <a:cs typeface="Roboto Light"/>
              <a:sym typeface="Roboto Light"/>
            </a:endParaRPr>
          </a:p>
          <a:p>
            <a:pPr indent="0" lvl="0" marL="0" marR="0" rtl="0" algn="l">
              <a:lnSpc>
                <a:spcPct val="100000"/>
              </a:lnSpc>
              <a:spcBef>
                <a:spcPts val="120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75" name="Google Shape;475;p6"/>
          <p:cNvPicPr preferRelativeResize="0"/>
          <p:nvPr/>
        </p:nvPicPr>
        <p:blipFill rotWithShape="1">
          <a:blip r:embed="rId3">
            <a:alphaModFix amt="87000"/>
          </a:blip>
          <a:srcRect b="0" l="0" r="0" t="0"/>
          <a:stretch/>
        </p:blipFill>
        <p:spPr>
          <a:xfrm>
            <a:off x="2053800" y="2892525"/>
            <a:ext cx="1721650" cy="1721650"/>
          </a:xfrm>
          <a:prstGeom prst="rect">
            <a:avLst/>
          </a:prstGeom>
          <a:noFill/>
          <a:ln>
            <a:noFill/>
          </a:ln>
        </p:spPr>
      </p:pic>
      <p:pic>
        <p:nvPicPr>
          <p:cNvPr id="476" name="Google Shape;476;p6"/>
          <p:cNvPicPr preferRelativeResize="0"/>
          <p:nvPr/>
        </p:nvPicPr>
        <p:blipFill rotWithShape="1">
          <a:blip r:embed="rId4">
            <a:alphaModFix/>
          </a:blip>
          <a:srcRect b="0" l="0" r="0" t="0"/>
          <a:stretch/>
        </p:blipFill>
        <p:spPr>
          <a:xfrm flipH="1" rot="5400000">
            <a:off x="7122001" y="-257725"/>
            <a:ext cx="3418225" cy="2779002"/>
          </a:xfrm>
          <a:prstGeom prst="rect">
            <a:avLst/>
          </a:prstGeom>
          <a:noFill/>
          <a:ln>
            <a:noFill/>
          </a:ln>
        </p:spPr>
      </p:pic>
      <p:grpSp>
        <p:nvGrpSpPr>
          <p:cNvPr id="477" name="Google Shape;477;p6"/>
          <p:cNvGrpSpPr/>
          <p:nvPr/>
        </p:nvGrpSpPr>
        <p:grpSpPr>
          <a:xfrm>
            <a:off x="3772000" y="1141750"/>
            <a:ext cx="2726225" cy="2726225"/>
            <a:chOff x="4631125" y="815175"/>
            <a:chExt cx="2726225" cy="2726225"/>
          </a:xfrm>
        </p:grpSpPr>
        <p:pic>
          <p:nvPicPr>
            <p:cNvPr id="478" name="Google Shape;478;p6"/>
            <p:cNvPicPr preferRelativeResize="0"/>
            <p:nvPr/>
          </p:nvPicPr>
          <p:blipFill rotWithShape="1">
            <a:blip r:embed="rId5">
              <a:alphaModFix amt="48000"/>
            </a:blip>
            <a:srcRect b="0" l="0" r="0" t="0"/>
            <a:stretch/>
          </p:blipFill>
          <p:spPr>
            <a:xfrm>
              <a:off x="4631125" y="815175"/>
              <a:ext cx="2726225" cy="2726225"/>
            </a:xfrm>
            <a:prstGeom prst="rect">
              <a:avLst/>
            </a:prstGeom>
            <a:noFill/>
            <a:ln>
              <a:noFill/>
            </a:ln>
          </p:spPr>
        </p:pic>
        <p:sp>
          <p:nvSpPr>
            <p:cNvPr id="479" name="Google Shape;479;p6"/>
            <p:cNvSpPr txBox="1"/>
            <p:nvPr/>
          </p:nvSpPr>
          <p:spPr>
            <a:xfrm>
              <a:off x="5106838" y="1554438"/>
              <a:ext cx="1774800" cy="10173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dk2"/>
                  </a:solidFill>
                  <a:latin typeface="Roboto Light"/>
                  <a:ea typeface="Roboto Light"/>
                  <a:cs typeface="Roboto Light"/>
                  <a:sym typeface="Roboto Light"/>
                </a:rPr>
                <a:t>I’m listening to more than only my dominant genre!</a:t>
              </a:r>
              <a:endParaRPr b="0" i="0" sz="1400" u="none" cap="none" strike="noStrike">
                <a:solidFill>
                  <a:schemeClr val="dk2"/>
                </a:solidFill>
                <a:latin typeface="Roboto Light"/>
                <a:ea typeface="Roboto Light"/>
                <a:cs typeface="Roboto Light"/>
                <a:sym typeface="Roboto Light"/>
              </a:endParaRPr>
            </a:p>
          </p:txBody>
        </p:sp>
      </p:grpSp>
      <p:pic>
        <p:nvPicPr>
          <p:cNvPr id="480" name="Google Shape;480;p6"/>
          <p:cNvPicPr preferRelativeResize="0"/>
          <p:nvPr/>
        </p:nvPicPr>
        <p:blipFill rotWithShape="1">
          <a:blip r:embed="rId6">
            <a:alphaModFix amt="80000"/>
          </a:blip>
          <a:srcRect b="0" l="0" r="0" t="0"/>
          <a:stretch/>
        </p:blipFill>
        <p:spPr>
          <a:xfrm>
            <a:off x="115349" y="4261248"/>
            <a:ext cx="548700" cy="795676"/>
          </a:xfrm>
          <a:prstGeom prst="rect">
            <a:avLst/>
          </a:prstGeom>
          <a:noFill/>
          <a:ln>
            <a:noFill/>
          </a:ln>
        </p:spPr>
      </p:pic>
      <p:sp>
        <p:nvSpPr>
          <p:cNvPr id="481" name="Google Shape;481;p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 name="Shape 485"/>
        <p:cNvGrpSpPr/>
        <p:nvPr/>
      </p:nvGrpSpPr>
      <p:grpSpPr>
        <a:xfrm>
          <a:off x="0" y="0"/>
          <a:ext cx="0" cy="0"/>
          <a:chOff x="0" y="0"/>
          <a:chExt cx="0" cy="0"/>
        </a:xfrm>
      </p:grpSpPr>
      <p:sp>
        <p:nvSpPr>
          <p:cNvPr id="486" name="Google Shape;486;p7"/>
          <p:cNvSpPr/>
          <p:nvPr/>
        </p:nvSpPr>
        <p:spPr>
          <a:xfrm>
            <a:off x="1930500" y="25213"/>
            <a:ext cx="5283000" cy="4959300"/>
          </a:xfrm>
          <a:prstGeom prst="ellipse">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7" name="Google Shape;487;p7"/>
          <p:cNvSpPr txBox="1"/>
          <p:nvPr/>
        </p:nvSpPr>
        <p:spPr>
          <a:xfrm>
            <a:off x="2361450" y="228625"/>
            <a:ext cx="4421100" cy="599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chemeClr val="dk2"/>
                </a:solidFill>
                <a:latin typeface="Roboto Medium"/>
                <a:ea typeface="Roboto Medium"/>
                <a:cs typeface="Roboto Medium"/>
                <a:sym typeface="Roboto Medium"/>
              </a:rPr>
              <a:t>Our Vision</a:t>
            </a:r>
            <a:endParaRPr b="0" i="0" sz="1800" u="none" cap="none" strike="noStrike">
              <a:solidFill>
                <a:schemeClr val="dk2"/>
              </a:solidFill>
              <a:latin typeface="Roboto Medium"/>
              <a:ea typeface="Roboto Medium"/>
              <a:cs typeface="Roboto Medium"/>
              <a:sym typeface="Roboto Medium"/>
            </a:endParaRPr>
          </a:p>
        </p:txBody>
      </p:sp>
      <p:pic>
        <p:nvPicPr>
          <p:cNvPr id="488" name="Google Shape;488;p7"/>
          <p:cNvPicPr preferRelativeResize="0"/>
          <p:nvPr/>
        </p:nvPicPr>
        <p:blipFill rotWithShape="1">
          <a:blip r:embed="rId3">
            <a:alphaModFix/>
          </a:blip>
          <a:srcRect b="0" l="0" r="0" t="0"/>
          <a:stretch/>
        </p:blipFill>
        <p:spPr>
          <a:xfrm flipH="1">
            <a:off x="6721250" y="-3302597"/>
            <a:ext cx="4625494" cy="5143501"/>
          </a:xfrm>
          <a:prstGeom prst="rect">
            <a:avLst/>
          </a:prstGeom>
          <a:noFill/>
          <a:ln>
            <a:noFill/>
          </a:ln>
        </p:spPr>
      </p:pic>
      <p:sp>
        <p:nvSpPr>
          <p:cNvPr id="489" name="Google Shape;489;p7"/>
          <p:cNvSpPr/>
          <p:nvPr/>
        </p:nvSpPr>
        <p:spPr>
          <a:xfrm rot="693824">
            <a:off x="4592917" y="1889185"/>
            <a:ext cx="1593851" cy="599592"/>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chemeClr val="dk2"/>
                </a:solidFill>
                <a:latin typeface="Roboto Light"/>
                <a:ea typeface="Roboto Light"/>
                <a:cs typeface="Roboto Light"/>
                <a:sym typeface="Roboto Light"/>
              </a:rPr>
              <a:t>For: Individuals, Music streaming platforms</a:t>
            </a:r>
            <a:endParaRPr b="0" i="0" sz="1000" u="none" cap="none" strike="noStrike">
              <a:solidFill>
                <a:schemeClr val="dk2"/>
              </a:solidFill>
              <a:latin typeface="Roboto Light"/>
              <a:ea typeface="Roboto Light"/>
              <a:cs typeface="Roboto Light"/>
              <a:sym typeface="Roboto Light"/>
            </a:endParaRPr>
          </a:p>
        </p:txBody>
      </p:sp>
      <p:grpSp>
        <p:nvGrpSpPr>
          <p:cNvPr id="490" name="Google Shape;490;p7"/>
          <p:cNvGrpSpPr/>
          <p:nvPr/>
        </p:nvGrpSpPr>
        <p:grpSpPr>
          <a:xfrm rot="-950254">
            <a:off x="2413028" y="2558871"/>
            <a:ext cx="1593835" cy="599676"/>
            <a:chOff x="715025" y="1522175"/>
            <a:chExt cx="1593900" cy="599700"/>
          </a:xfrm>
        </p:grpSpPr>
        <p:sp>
          <p:nvSpPr>
            <p:cNvPr id="491" name="Google Shape;491;p7"/>
            <p:cNvSpPr/>
            <p:nvPr/>
          </p:nvSpPr>
          <p:spPr>
            <a:xfrm>
              <a:off x="715025" y="1522175"/>
              <a:ext cx="1593900" cy="5997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2" name="Google Shape;492;p7"/>
            <p:cNvSpPr txBox="1"/>
            <p:nvPr/>
          </p:nvSpPr>
          <p:spPr>
            <a:xfrm>
              <a:off x="901472" y="1625237"/>
              <a:ext cx="1221000" cy="3936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Roboto Thin"/>
                  <a:ea typeface="Roboto Thin"/>
                  <a:cs typeface="Roboto Thin"/>
                  <a:sym typeface="Roboto Thin"/>
                </a:rPr>
                <a:t>Mood Management</a:t>
              </a:r>
              <a:endParaRPr b="0" i="0" sz="1200" u="none" cap="none" strike="noStrike">
                <a:solidFill>
                  <a:srgbClr val="000000"/>
                </a:solidFill>
                <a:latin typeface="Roboto Thin"/>
                <a:ea typeface="Roboto Thin"/>
                <a:cs typeface="Roboto Thin"/>
                <a:sym typeface="Roboto Thin"/>
              </a:endParaRPr>
            </a:p>
          </p:txBody>
        </p:sp>
      </p:grpSp>
      <p:grpSp>
        <p:nvGrpSpPr>
          <p:cNvPr id="493" name="Google Shape;493;p7"/>
          <p:cNvGrpSpPr/>
          <p:nvPr/>
        </p:nvGrpSpPr>
        <p:grpSpPr>
          <a:xfrm rot="758291">
            <a:off x="3472546" y="3716740"/>
            <a:ext cx="1593947" cy="599718"/>
            <a:chOff x="1820950" y="3667650"/>
            <a:chExt cx="1593900" cy="599700"/>
          </a:xfrm>
        </p:grpSpPr>
        <p:sp>
          <p:nvSpPr>
            <p:cNvPr id="494" name="Google Shape;494;p7"/>
            <p:cNvSpPr/>
            <p:nvPr/>
          </p:nvSpPr>
          <p:spPr>
            <a:xfrm>
              <a:off x="1820950" y="3667650"/>
              <a:ext cx="1593900" cy="5997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5" name="Google Shape;495;p7"/>
            <p:cNvSpPr txBox="1"/>
            <p:nvPr/>
          </p:nvSpPr>
          <p:spPr>
            <a:xfrm>
              <a:off x="1867600" y="3770700"/>
              <a:ext cx="1500600" cy="3936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Roboto Thin"/>
                  <a:ea typeface="Roboto Thin"/>
                  <a:cs typeface="Roboto Thin"/>
                  <a:sym typeface="Roboto Thin"/>
                </a:rPr>
                <a:t>Diverse Recommendations</a:t>
              </a:r>
              <a:endParaRPr b="0" i="0" sz="1200" u="none" cap="none" strike="noStrike">
                <a:solidFill>
                  <a:srgbClr val="000000"/>
                </a:solidFill>
                <a:latin typeface="Roboto Thin"/>
                <a:ea typeface="Roboto Thin"/>
                <a:cs typeface="Roboto Thin"/>
                <a:sym typeface="Roboto Thin"/>
              </a:endParaRPr>
            </a:p>
          </p:txBody>
        </p:sp>
      </p:grpSp>
      <p:grpSp>
        <p:nvGrpSpPr>
          <p:cNvPr id="496" name="Google Shape;496;p7"/>
          <p:cNvGrpSpPr/>
          <p:nvPr/>
        </p:nvGrpSpPr>
        <p:grpSpPr>
          <a:xfrm rot="-615892">
            <a:off x="5224609" y="3022875"/>
            <a:ext cx="1597648" cy="599703"/>
            <a:chOff x="3771311" y="4091775"/>
            <a:chExt cx="1597639" cy="599700"/>
          </a:xfrm>
        </p:grpSpPr>
        <p:sp>
          <p:nvSpPr>
            <p:cNvPr id="497" name="Google Shape;497;p7"/>
            <p:cNvSpPr/>
            <p:nvPr/>
          </p:nvSpPr>
          <p:spPr>
            <a:xfrm>
              <a:off x="3775050" y="4091775"/>
              <a:ext cx="1593900" cy="5997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8" name="Google Shape;498;p7"/>
            <p:cNvSpPr txBox="1"/>
            <p:nvPr/>
          </p:nvSpPr>
          <p:spPr>
            <a:xfrm>
              <a:off x="3771311" y="4215511"/>
              <a:ext cx="1593900" cy="3936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Roboto Thin"/>
                  <a:ea typeface="Roboto Thin"/>
                  <a:cs typeface="Roboto Thin"/>
                  <a:sym typeface="Roboto Thin"/>
                </a:rPr>
                <a:t>Improve User Experience</a:t>
              </a:r>
              <a:endParaRPr b="0" i="0" sz="1200" u="none" cap="none" strike="noStrike">
                <a:solidFill>
                  <a:srgbClr val="000000"/>
                </a:solidFill>
                <a:latin typeface="Roboto Thin"/>
                <a:ea typeface="Roboto Thin"/>
                <a:cs typeface="Roboto Thin"/>
                <a:sym typeface="Roboto Thin"/>
              </a:endParaRPr>
            </a:p>
          </p:txBody>
        </p:sp>
      </p:grpSp>
      <p:pic>
        <p:nvPicPr>
          <p:cNvPr id="499" name="Google Shape;499;p7"/>
          <p:cNvPicPr preferRelativeResize="0"/>
          <p:nvPr/>
        </p:nvPicPr>
        <p:blipFill rotWithShape="1">
          <a:blip r:embed="rId4">
            <a:alphaModFix amt="80000"/>
          </a:blip>
          <a:srcRect b="0" l="0" r="0" t="0"/>
          <a:stretch/>
        </p:blipFill>
        <p:spPr>
          <a:xfrm>
            <a:off x="115349" y="4261248"/>
            <a:ext cx="548700" cy="795676"/>
          </a:xfrm>
          <a:prstGeom prst="rect">
            <a:avLst/>
          </a:prstGeom>
          <a:noFill/>
          <a:ln>
            <a:noFill/>
          </a:ln>
        </p:spPr>
      </p:pic>
      <p:pic>
        <p:nvPicPr>
          <p:cNvPr id="500" name="Google Shape;500;p7"/>
          <p:cNvPicPr preferRelativeResize="0"/>
          <p:nvPr/>
        </p:nvPicPr>
        <p:blipFill rotWithShape="1">
          <a:blip r:embed="rId5">
            <a:alphaModFix amt="68000"/>
          </a:blip>
          <a:srcRect b="0" l="0" r="0" t="0"/>
          <a:stretch/>
        </p:blipFill>
        <p:spPr>
          <a:xfrm>
            <a:off x="1800550" y="661304"/>
            <a:ext cx="1625700" cy="1625700"/>
          </a:xfrm>
          <a:prstGeom prst="rect">
            <a:avLst/>
          </a:prstGeom>
          <a:noFill/>
          <a:ln>
            <a:noFill/>
          </a:ln>
        </p:spPr>
      </p:pic>
      <p:sp>
        <p:nvSpPr>
          <p:cNvPr id="501" name="Google Shape;501;p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5" name="Shape 505"/>
        <p:cNvGrpSpPr/>
        <p:nvPr/>
      </p:nvGrpSpPr>
      <p:grpSpPr>
        <a:xfrm>
          <a:off x="0" y="0"/>
          <a:ext cx="0" cy="0"/>
          <a:chOff x="0" y="0"/>
          <a:chExt cx="0" cy="0"/>
        </a:xfrm>
      </p:grpSpPr>
      <p:sp>
        <p:nvSpPr>
          <p:cNvPr id="506" name="Google Shape;506;p8"/>
          <p:cNvSpPr txBox="1"/>
          <p:nvPr/>
        </p:nvSpPr>
        <p:spPr>
          <a:xfrm>
            <a:off x="2903700" y="0"/>
            <a:ext cx="3336600" cy="462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0" i="0" lang="en" sz="1600" u="none" cap="none" strike="noStrike">
                <a:solidFill>
                  <a:schemeClr val="dk2"/>
                </a:solidFill>
                <a:latin typeface="Roboto Medium"/>
                <a:ea typeface="Roboto Medium"/>
                <a:cs typeface="Roboto Medium"/>
                <a:sym typeface="Roboto Medium"/>
              </a:rPr>
              <a:t>Our Tech Stack</a:t>
            </a:r>
            <a:endParaRPr b="0" i="0" sz="1600" u="none" cap="none" strike="noStrike">
              <a:solidFill>
                <a:schemeClr val="dk2"/>
              </a:solidFill>
              <a:latin typeface="Roboto Medium"/>
              <a:ea typeface="Roboto Medium"/>
              <a:cs typeface="Roboto Medium"/>
              <a:sym typeface="Roboto Medium"/>
            </a:endParaRPr>
          </a:p>
        </p:txBody>
      </p:sp>
      <p:pic>
        <p:nvPicPr>
          <p:cNvPr id="507" name="Google Shape;507;p8"/>
          <p:cNvPicPr preferRelativeResize="0"/>
          <p:nvPr/>
        </p:nvPicPr>
        <p:blipFill rotWithShape="1">
          <a:blip r:embed="rId3">
            <a:alphaModFix amt="80000"/>
          </a:blip>
          <a:srcRect b="0" l="0" r="0" t="0"/>
          <a:stretch/>
        </p:blipFill>
        <p:spPr>
          <a:xfrm>
            <a:off x="115349" y="4261248"/>
            <a:ext cx="548700" cy="795676"/>
          </a:xfrm>
          <a:prstGeom prst="rect">
            <a:avLst/>
          </a:prstGeom>
          <a:noFill/>
          <a:ln>
            <a:noFill/>
          </a:ln>
        </p:spPr>
      </p:pic>
      <p:pic>
        <p:nvPicPr>
          <p:cNvPr id="508" name="Google Shape;508;p8"/>
          <p:cNvPicPr preferRelativeResize="0"/>
          <p:nvPr/>
        </p:nvPicPr>
        <p:blipFill rotWithShape="1">
          <a:blip r:embed="rId4">
            <a:alphaModFix/>
          </a:blip>
          <a:srcRect b="0" l="1017" r="1018" t="0"/>
          <a:stretch/>
        </p:blipFill>
        <p:spPr>
          <a:xfrm>
            <a:off x="1745160" y="2941539"/>
            <a:ext cx="365095" cy="281264"/>
          </a:xfrm>
          <a:prstGeom prst="rect">
            <a:avLst/>
          </a:prstGeom>
          <a:noFill/>
          <a:ln>
            <a:noFill/>
          </a:ln>
        </p:spPr>
      </p:pic>
      <p:cxnSp>
        <p:nvCxnSpPr>
          <p:cNvPr id="509" name="Google Shape;509;p8"/>
          <p:cNvCxnSpPr/>
          <p:nvPr/>
        </p:nvCxnSpPr>
        <p:spPr>
          <a:xfrm flipH="1">
            <a:off x="1251891" y="3215037"/>
            <a:ext cx="640800" cy="524400"/>
          </a:xfrm>
          <a:prstGeom prst="curvedConnector3">
            <a:avLst>
              <a:gd fmla="val 50002" name="adj1"/>
            </a:avLst>
          </a:prstGeom>
          <a:noFill/>
          <a:ln cap="flat" cmpd="sng" w="9525">
            <a:solidFill>
              <a:schemeClr val="dk2"/>
            </a:solidFill>
            <a:prstDash val="solid"/>
            <a:round/>
            <a:headEnd len="sm" w="sm" type="none"/>
            <a:tailEnd len="sm" w="sm" type="none"/>
          </a:ln>
        </p:spPr>
      </p:cxnSp>
      <p:pic>
        <p:nvPicPr>
          <p:cNvPr id="510" name="Google Shape;510;p8"/>
          <p:cNvPicPr preferRelativeResize="0"/>
          <p:nvPr/>
        </p:nvPicPr>
        <p:blipFill rotWithShape="1">
          <a:blip r:embed="rId5">
            <a:alphaModFix/>
          </a:blip>
          <a:srcRect b="13873" l="0" r="0" t="13866"/>
          <a:stretch/>
        </p:blipFill>
        <p:spPr>
          <a:xfrm>
            <a:off x="996875" y="3741250"/>
            <a:ext cx="515050" cy="316000"/>
          </a:xfrm>
          <a:prstGeom prst="rect">
            <a:avLst/>
          </a:prstGeom>
          <a:noFill/>
          <a:ln>
            <a:noFill/>
          </a:ln>
        </p:spPr>
      </p:pic>
      <p:sp>
        <p:nvSpPr>
          <p:cNvPr id="511" name="Google Shape;511;p8"/>
          <p:cNvSpPr/>
          <p:nvPr/>
        </p:nvSpPr>
        <p:spPr>
          <a:xfrm>
            <a:off x="3560156" y="2070133"/>
            <a:ext cx="1348388" cy="466053"/>
          </a:xfrm>
          <a:prstGeom prst="roundRect">
            <a:avLst>
              <a:gd fmla="val 16667" name="adj"/>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Roboto"/>
              <a:ea typeface="Roboto"/>
              <a:cs typeface="Roboto"/>
              <a:sym typeface="Roboto"/>
            </a:endParaRPr>
          </a:p>
        </p:txBody>
      </p:sp>
      <p:pic>
        <p:nvPicPr>
          <p:cNvPr id="512" name="Google Shape;512;p8"/>
          <p:cNvPicPr preferRelativeResize="0"/>
          <p:nvPr/>
        </p:nvPicPr>
        <p:blipFill rotWithShape="1">
          <a:blip r:embed="rId6">
            <a:alphaModFix/>
          </a:blip>
          <a:srcRect b="0" l="0" r="0" t="0"/>
          <a:stretch/>
        </p:blipFill>
        <p:spPr>
          <a:xfrm>
            <a:off x="4047945" y="2135362"/>
            <a:ext cx="372980" cy="335462"/>
          </a:xfrm>
          <a:prstGeom prst="rect">
            <a:avLst/>
          </a:prstGeom>
          <a:noFill/>
          <a:ln>
            <a:noFill/>
          </a:ln>
        </p:spPr>
      </p:pic>
      <p:pic>
        <p:nvPicPr>
          <p:cNvPr id="513" name="Google Shape;513;p8"/>
          <p:cNvPicPr preferRelativeResize="0"/>
          <p:nvPr/>
        </p:nvPicPr>
        <p:blipFill rotWithShape="1">
          <a:blip r:embed="rId7">
            <a:alphaModFix/>
          </a:blip>
          <a:srcRect b="0" l="0" r="0" t="0"/>
          <a:stretch/>
        </p:blipFill>
        <p:spPr>
          <a:xfrm>
            <a:off x="5433422" y="2065076"/>
            <a:ext cx="507519" cy="465978"/>
          </a:xfrm>
          <a:prstGeom prst="rect">
            <a:avLst/>
          </a:prstGeom>
          <a:noFill/>
          <a:ln>
            <a:noFill/>
          </a:ln>
        </p:spPr>
      </p:pic>
      <p:pic>
        <p:nvPicPr>
          <p:cNvPr id="514" name="Google Shape;514;p8"/>
          <p:cNvPicPr preferRelativeResize="0"/>
          <p:nvPr/>
        </p:nvPicPr>
        <p:blipFill rotWithShape="1">
          <a:blip r:embed="rId8">
            <a:alphaModFix/>
          </a:blip>
          <a:srcRect b="0" l="0" r="0" t="0"/>
          <a:stretch/>
        </p:blipFill>
        <p:spPr>
          <a:xfrm>
            <a:off x="1495670" y="2070093"/>
            <a:ext cx="507519" cy="466053"/>
          </a:xfrm>
          <a:prstGeom prst="roundRect">
            <a:avLst>
              <a:gd fmla="val 16667" name="adj"/>
            </a:avLst>
          </a:prstGeom>
          <a:noFill/>
          <a:ln>
            <a:noFill/>
          </a:ln>
        </p:spPr>
      </p:pic>
      <p:pic>
        <p:nvPicPr>
          <p:cNvPr id="515" name="Google Shape;515;p8"/>
          <p:cNvPicPr preferRelativeResize="0"/>
          <p:nvPr/>
        </p:nvPicPr>
        <p:blipFill rotWithShape="1">
          <a:blip r:embed="rId9">
            <a:alphaModFix/>
          </a:blip>
          <a:srcRect b="0" l="0" r="0" t="0"/>
          <a:stretch/>
        </p:blipFill>
        <p:spPr>
          <a:xfrm>
            <a:off x="3980675" y="3218939"/>
            <a:ext cx="507519" cy="465978"/>
          </a:xfrm>
          <a:prstGeom prst="rect">
            <a:avLst/>
          </a:prstGeom>
          <a:noFill/>
          <a:ln>
            <a:noFill/>
          </a:ln>
        </p:spPr>
      </p:pic>
      <p:pic>
        <p:nvPicPr>
          <p:cNvPr id="516" name="Google Shape;516;p8"/>
          <p:cNvPicPr preferRelativeResize="0"/>
          <p:nvPr/>
        </p:nvPicPr>
        <p:blipFill rotWithShape="1">
          <a:blip r:embed="rId10">
            <a:alphaModFix/>
          </a:blip>
          <a:srcRect b="0" l="0" r="0" t="0"/>
          <a:stretch/>
        </p:blipFill>
        <p:spPr>
          <a:xfrm>
            <a:off x="2527913" y="2065038"/>
            <a:ext cx="507519" cy="466053"/>
          </a:xfrm>
          <a:prstGeom prst="roundRect">
            <a:avLst>
              <a:gd fmla="val 16667" name="adj"/>
            </a:avLst>
          </a:prstGeom>
          <a:noFill/>
          <a:ln>
            <a:noFill/>
          </a:ln>
        </p:spPr>
      </p:pic>
      <p:pic>
        <p:nvPicPr>
          <p:cNvPr id="517" name="Google Shape;517;p8"/>
          <p:cNvPicPr preferRelativeResize="0"/>
          <p:nvPr/>
        </p:nvPicPr>
        <p:blipFill rotWithShape="1">
          <a:blip r:embed="rId11">
            <a:alphaModFix/>
          </a:blip>
          <a:srcRect b="0" l="0" r="0" t="0"/>
          <a:stretch/>
        </p:blipFill>
        <p:spPr>
          <a:xfrm>
            <a:off x="3980342" y="701723"/>
            <a:ext cx="507519" cy="465978"/>
          </a:xfrm>
          <a:prstGeom prst="rect">
            <a:avLst/>
          </a:prstGeom>
          <a:noFill/>
          <a:ln>
            <a:noFill/>
          </a:ln>
        </p:spPr>
      </p:pic>
      <p:pic>
        <p:nvPicPr>
          <p:cNvPr id="518" name="Google Shape;518;p8"/>
          <p:cNvPicPr preferRelativeResize="0"/>
          <p:nvPr/>
        </p:nvPicPr>
        <p:blipFill rotWithShape="1">
          <a:blip r:embed="rId12">
            <a:alphaModFix/>
          </a:blip>
          <a:srcRect b="0" l="0" r="0" t="0"/>
          <a:stretch/>
        </p:blipFill>
        <p:spPr>
          <a:xfrm>
            <a:off x="3688868" y="4064135"/>
            <a:ext cx="507519" cy="466053"/>
          </a:xfrm>
          <a:prstGeom prst="roundRect">
            <a:avLst>
              <a:gd fmla="val 16667" name="adj"/>
            </a:avLst>
          </a:prstGeom>
          <a:noFill/>
          <a:ln>
            <a:noFill/>
          </a:ln>
        </p:spPr>
      </p:pic>
      <p:pic>
        <p:nvPicPr>
          <p:cNvPr id="519" name="Google Shape;519;p8"/>
          <p:cNvPicPr preferRelativeResize="0"/>
          <p:nvPr/>
        </p:nvPicPr>
        <p:blipFill rotWithShape="1">
          <a:blip r:embed="rId13">
            <a:alphaModFix/>
          </a:blip>
          <a:srcRect b="0" l="0" r="0" t="0"/>
          <a:stretch/>
        </p:blipFill>
        <p:spPr>
          <a:xfrm>
            <a:off x="3105255" y="4064135"/>
            <a:ext cx="507519" cy="466053"/>
          </a:xfrm>
          <a:prstGeom prst="roundRect">
            <a:avLst>
              <a:gd fmla="val 16667" name="adj"/>
            </a:avLst>
          </a:prstGeom>
          <a:noFill/>
          <a:ln>
            <a:noFill/>
          </a:ln>
        </p:spPr>
      </p:pic>
      <p:pic>
        <p:nvPicPr>
          <p:cNvPr id="520" name="Google Shape;520;p8"/>
          <p:cNvPicPr preferRelativeResize="0"/>
          <p:nvPr/>
        </p:nvPicPr>
        <p:blipFill rotWithShape="1">
          <a:blip r:embed="rId14">
            <a:alphaModFix/>
          </a:blip>
          <a:srcRect b="0" l="0" r="0" t="0"/>
          <a:stretch/>
        </p:blipFill>
        <p:spPr>
          <a:xfrm>
            <a:off x="4272481" y="4064135"/>
            <a:ext cx="507519" cy="466053"/>
          </a:xfrm>
          <a:prstGeom prst="roundRect">
            <a:avLst>
              <a:gd fmla="val 16667" name="adj"/>
            </a:avLst>
          </a:prstGeom>
          <a:noFill/>
          <a:ln>
            <a:noFill/>
          </a:ln>
        </p:spPr>
      </p:pic>
      <p:pic>
        <p:nvPicPr>
          <p:cNvPr id="521" name="Google Shape;521;p8"/>
          <p:cNvPicPr preferRelativeResize="0"/>
          <p:nvPr/>
        </p:nvPicPr>
        <p:blipFill rotWithShape="1">
          <a:blip r:embed="rId15">
            <a:alphaModFix/>
          </a:blip>
          <a:srcRect b="0" l="0" r="0" t="0"/>
          <a:stretch/>
        </p:blipFill>
        <p:spPr>
          <a:xfrm>
            <a:off x="4856095" y="4064135"/>
            <a:ext cx="507519" cy="466053"/>
          </a:xfrm>
          <a:prstGeom prst="roundRect">
            <a:avLst>
              <a:gd fmla="val 16667" name="adj"/>
            </a:avLst>
          </a:prstGeom>
          <a:noFill/>
          <a:ln>
            <a:noFill/>
          </a:ln>
        </p:spPr>
      </p:pic>
      <p:pic>
        <p:nvPicPr>
          <p:cNvPr id="522" name="Google Shape;522;p8"/>
          <p:cNvPicPr preferRelativeResize="0"/>
          <p:nvPr/>
        </p:nvPicPr>
        <p:blipFill rotWithShape="1">
          <a:blip r:embed="rId16">
            <a:alphaModFix/>
          </a:blip>
          <a:srcRect b="0" l="0" r="0" t="0"/>
          <a:stretch/>
        </p:blipFill>
        <p:spPr>
          <a:xfrm>
            <a:off x="7248659" y="793799"/>
            <a:ext cx="875503" cy="335462"/>
          </a:xfrm>
          <a:prstGeom prst="roundRect">
            <a:avLst>
              <a:gd fmla="val 16667" name="adj"/>
            </a:avLst>
          </a:prstGeom>
          <a:noFill/>
          <a:ln>
            <a:noFill/>
          </a:ln>
        </p:spPr>
      </p:pic>
      <p:pic>
        <p:nvPicPr>
          <p:cNvPr id="523" name="Google Shape;523;p8"/>
          <p:cNvPicPr preferRelativeResize="0"/>
          <p:nvPr/>
        </p:nvPicPr>
        <p:blipFill rotWithShape="1">
          <a:blip r:embed="rId17">
            <a:alphaModFix/>
          </a:blip>
          <a:srcRect b="0" l="0" r="0" t="0"/>
          <a:stretch/>
        </p:blipFill>
        <p:spPr>
          <a:xfrm>
            <a:off x="7248659" y="1453818"/>
            <a:ext cx="875503" cy="335462"/>
          </a:xfrm>
          <a:prstGeom prst="roundRect">
            <a:avLst>
              <a:gd fmla="val 16667" name="adj"/>
            </a:avLst>
          </a:prstGeom>
          <a:noFill/>
          <a:ln>
            <a:noFill/>
          </a:ln>
        </p:spPr>
      </p:pic>
      <p:cxnSp>
        <p:nvCxnSpPr>
          <p:cNvPr id="524" name="Google Shape;524;p8"/>
          <p:cNvCxnSpPr>
            <a:stCxn id="511" idx="2"/>
            <a:endCxn id="515" idx="0"/>
          </p:cNvCxnSpPr>
          <p:nvPr/>
        </p:nvCxnSpPr>
        <p:spPr>
          <a:xfrm flipH="1" rot="-5400000">
            <a:off x="3893250" y="2877286"/>
            <a:ext cx="682800" cy="600"/>
          </a:xfrm>
          <a:prstGeom prst="curvedConnector3">
            <a:avLst>
              <a:gd fmla="val 49997" name="adj1"/>
            </a:avLst>
          </a:prstGeom>
          <a:noFill/>
          <a:ln cap="flat" cmpd="sng" w="9525">
            <a:solidFill>
              <a:schemeClr val="dk2"/>
            </a:solidFill>
            <a:prstDash val="solid"/>
            <a:round/>
            <a:headEnd len="sm" w="sm" type="none"/>
            <a:tailEnd len="sm" w="sm" type="none"/>
          </a:ln>
        </p:spPr>
      </p:cxnSp>
      <p:cxnSp>
        <p:nvCxnSpPr>
          <p:cNvPr id="525" name="Google Shape;525;p8"/>
          <p:cNvCxnSpPr>
            <a:stCxn id="515" idx="2"/>
            <a:endCxn id="519" idx="0"/>
          </p:cNvCxnSpPr>
          <p:nvPr/>
        </p:nvCxnSpPr>
        <p:spPr>
          <a:xfrm rot="5400000">
            <a:off x="3607135" y="3436817"/>
            <a:ext cx="379200" cy="875400"/>
          </a:xfrm>
          <a:prstGeom prst="curvedConnector3">
            <a:avLst>
              <a:gd fmla="val 50003" name="adj1"/>
            </a:avLst>
          </a:prstGeom>
          <a:noFill/>
          <a:ln cap="flat" cmpd="sng" w="9525">
            <a:solidFill>
              <a:schemeClr val="dk2"/>
            </a:solidFill>
            <a:prstDash val="solid"/>
            <a:round/>
            <a:headEnd len="sm" w="sm" type="none"/>
            <a:tailEnd len="sm" w="sm" type="none"/>
          </a:ln>
        </p:spPr>
      </p:cxnSp>
      <p:cxnSp>
        <p:nvCxnSpPr>
          <p:cNvPr id="526" name="Google Shape;526;p8"/>
          <p:cNvCxnSpPr>
            <a:stCxn id="515" idx="2"/>
            <a:endCxn id="518" idx="0"/>
          </p:cNvCxnSpPr>
          <p:nvPr/>
        </p:nvCxnSpPr>
        <p:spPr>
          <a:xfrm rot="5400000">
            <a:off x="3898885" y="3728567"/>
            <a:ext cx="379200" cy="291900"/>
          </a:xfrm>
          <a:prstGeom prst="curvedConnector3">
            <a:avLst>
              <a:gd fmla="val 50003" name="adj1"/>
            </a:avLst>
          </a:prstGeom>
          <a:noFill/>
          <a:ln cap="flat" cmpd="sng" w="9525">
            <a:solidFill>
              <a:schemeClr val="dk2"/>
            </a:solidFill>
            <a:prstDash val="solid"/>
            <a:round/>
            <a:headEnd len="sm" w="sm" type="none"/>
            <a:tailEnd len="sm" w="sm" type="none"/>
          </a:ln>
        </p:spPr>
      </p:cxnSp>
      <p:cxnSp>
        <p:nvCxnSpPr>
          <p:cNvPr id="527" name="Google Shape;527;p8"/>
          <p:cNvCxnSpPr>
            <a:stCxn id="515" idx="2"/>
            <a:endCxn id="520" idx="0"/>
          </p:cNvCxnSpPr>
          <p:nvPr/>
        </p:nvCxnSpPr>
        <p:spPr>
          <a:xfrm flipH="1" rot="-5400000">
            <a:off x="4190785" y="3728567"/>
            <a:ext cx="379200" cy="291900"/>
          </a:xfrm>
          <a:prstGeom prst="curvedConnector3">
            <a:avLst>
              <a:gd fmla="val 50003" name="adj1"/>
            </a:avLst>
          </a:prstGeom>
          <a:noFill/>
          <a:ln cap="flat" cmpd="sng" w="9525">
            <a:solidFill>
              <a:schemeClr val="dk2"/>
            </a:solidFill>
            <a:prstDash val="solid"/>
            <a:round/>
            <a:headEnd len="sm" w="sm" type="none"/>
            <a:tailEnd len="sm" w="sm" type="none"/>
          </a:ln>
        </p:spPr>
      </p:cxnSp>
      <p:cxnSp>
        <p:nvCxnSpPr>
          <p:cNvPr id="528" name="Google Shape;528;p8"/>
          <p:cNvCxnSpPr>
            <a:stCxn id="515" idx="2"/>
            <a:endCxn id="521" idx="0"/>
          </p:cNvCxnSpPr>
          <p:nvPr/>
        </p:nvCxnSpPr>
        <p:spPr>
          <a:xfrm flipH="1" rot="-5400000">
            <a:off x="4482535" y="3436817"/>
            <a:ext cx="379200" cy="875400"/>
          </a:xfrm>
          <a:prstGeom prst="curvedConnector3">
            <a:avLst>
              <a:gd fmla="val 50003" name="adj1"/>
            </a:avLst>
          </a:prstGeom>
          <a:noFill/>
          <a:ln cap="flat" cmpd="sng" w="9525">
            <a:solidFill>
              <a:schemeClr val="dk2"/>
            </a:solidFill>
            <a:prstDash val="solid"/>
            <a:round/>
            <a:headEnd len="sm" w="sm" type="none"/>
            <a:tailEnd len="sm" w="sm" type="none"/>
          </a:ln>
        </p:spPr>
      </p:cxnSp>
      <p:cxnSp>
        <p:nvCxnSpPr>
          <p:cNvPr id="529" name="Google Shape;529;p8"/>
          <p:cNvCxnSpPr>
            <a:stCxn id="517" idx="2"/>
            <a:endCxn id="511" idx="0"/>
          </p:cNvCxnSpPr>
          <p:nvPr/>
        </p:nvCxnSpPr>
        <p:spPr>
          <a:xfrm flipH="1" rot="-5400000">
            <a:off x="3783202" y="1618601"/>
            <a:ext cx="902400" cy="600"/>
          </a:xfrm>
          <a:prstGeom prst="curvedConnector3">
            <a:avLst>
              <a:gd fmla="val 49999" name="adj1"/>
            </a:avLst>
          </a:prstGeom>
          <a:noFill/>
          <a:ln cap="flat" cmpd="sng" w="9525">
            <a:solidFill>
              <a:schemeClr val="dk2"/>
            </a:solidFill>
            <a:prstDash val="solid"/>
            <a:round/>
            <a:headEnd len="sm" w="sm" type="none"/>
            <a:tailEnd len="sm" w="sm" type="none"/>
          </a:ln>
        </p:spPr>
      </p:cxnSp>
      <p:cxnSp>
        <p:nvCxnSpPr>
          <p:cNvPr id="530" name="Google Shape;530;p8"/>
          <p:cNvCxnSpPr>
            <a:stCxn id="511" idx="3"/>
            <a:endCxn id="513" idx="1"/>
          </p:cNvCxnSpPr>
          <p:nvPr/>
        </p:nvCxnSpPr>
        <p:spPr>
          <a:xfrm flipH="1" rot="10800000">
            <a:off x="4908544" y="2298060"/>
            <a:ext cx="525000" cy="5100"/>
          </a:xfrm>
          <a:prstGeom prst="curvedConnector3">
            <a:avLst>
              <a:gd fmla="val 50004" name="adj1"/>
            </a:avLst>
          </a:prstGeom>
          <a:noFill/>
          <a:ln cap="flat" cmpd="sng" w="9525">
            <a:solidFill>
              <a:schemeClr val="dk2"/>
            </a:solidFill>
            <a:prstDash val="solid"/>
            <a:round/>
            <a:headEnd len="sm" w="sm" type="none"/>
            <a:tailEnd len="sm" w="sm" type="none"/>
          </a:ln>
        </p:spPr>
      </p:cxnSp>
      <p:cxnSp>
        <p:nvCxnSpPr>
          <p:cNvPr id="531" name="Google Shape;531;p8"/>
          <p:cNvCxnSpPr>
            <a:stCxn id="511" idx="1"/>
            <a:endCxn id="516" idx="3"/>
          </p:cNvCxnSpPr>
          <p:nvPr/>
        </p:nvCxnSpPr>
        <p:spPr>
          <a:xfrm rot="10800000">
            <a:off x="3035456" y="2298060"/>
            <a:ext cx="524700" cy="5100"/>
          </a:xfrm>
          <a:prstGeom prst="curvedConnector3">
            <a:avLst>
              <a:gd fmla="val 49989" name="adj1"/>
            </a:avLst>
          </a:prstGeom>
          <a:noFill/>
          <a:ln cap="flat" cmpd="sng" w="9525">
            <a:solidFill>
              <a:schemeClr val="dk2"/>
            </a:solidFill>
            <a:prstDash val="solid"/>
            <a:round/>
            <a:headEnd len="sm" w="sm" type="none"/>
            <a:tailEnd len="sm" w="sm" type="none"/>
          </a:ln>
        </p:spPr>
      </p:cxnSp>
      <p:cxnSp>
        <p:nvCxnSpPr>
          <p:cNvPr id="532" name="Google Shape;532;p8"/>
          <p:cNvCxnSpPr>
            <a:stCxn id="514" idx="3"/>
            <a:endCxn id="516" idx="1"/>
          </p:cNvCxnSpPr>
          <p:nvPr/>
        </p:nvCxnSpPr>
        <p:spPr>
          <a:xfrm flipH="1" rot="10800000">
            <a:off x="2003189" y="2298020"/>
            <a:ext cx="524700" cy="5100"/>
          </a:xfrm>
          <a:prstGeom prst="curvedConnector3">
            <a:avLst>
              <a:gd fmla="val 49989" name="adj1"/>
            </a:avLst>
          </a:prstGeom>
          <a:noFill/>
          <a:ln cap="flat" cmpd="sng" w="9525">
            <a:solidFill>
              <a:schemeClr val="dk2"/>
            </a:solidFill>
            <a:prstDash val="solid"/>
            <a:round/>
            <a:headEnd len="sm" w="sm" type="none"/>
            <a:tailEnd len="sm" w="sm" type="none"/>
          </a:ln>
        </p:spPr>
      </p:cxnSp>
      <p:pic>
        <p:nvPicPr>
          <p:cNvPr id="533" name="Google Shape;533;p8"/>
          <p:cNvPicPr preferRelativeResize="0"/>
          <p:nvPr/>
        </p:nvPicPr>
        <p:blipFill rotWithShape="1">
          <a:blip r:embed="rId18">
            <a:alphaModFix/>
          </a:blip>
          <a:srcRect b="0" l="0" r="0" t="0"/>
          <a:stretch/>
        </p:blipFill>
        <p:spPr>
          <a:xfrm>
            <a:off x="2268992" y="1117502"/>
            <a:ext cx="1025361" cy="333665"/>
          </a:xfrm>
          <a:prstGeom prst="roundRect">
            <a:avLst>
              <a:gd fmla="val 16667" name="adj"/>
            </a:avLst>
          </a:prstGeom>
          <a:noFill/>
          <a:ln>
            <a:noFill/>
          </a:ln>
        </p:spPr>
      </p:pic>
      <p:cxnSp>
        <p:nvCxnSpPr>
          <p:cNvPr id="534" name="Google Shape;534;p8"/>
          <p:cNvCxnSpPr>
            <a:stCxn id="533" idx="2"/>
            <a:endCxn id="511" idx="0"/>
          </p:cNvCxnSpPr>
          <p:nvPr/>
        </p:nvCxnSpPr>
        <p:spPr>
          <a:xfrm flipH="1" rot="-5400000">
            <a:off x="3198523" y="1034317"/>
            <a:ext cx="618900" cy="1452600"/>
          </a:xfrm>
          <a:prstGeom prst="curvedConnector3">
            <a:avLst>
              <a:gd fmla="val 49989" name="adj1"/>
            </a:avLst>
          </a:prstGeom>
          <a:noFill/>
          <a:ln cap="flat" cmpd="sng" w="9525">
            <a:solidFill>
              <a:schemeClr val="dk2"/>
            </a:solidFill>
            <a:prstDash val="solid"/>
            <a:round/>
            <a:headEnd len="sm" w="sm" type="none"/>
            <a:tailEnd len="sm" w="sm" type="none"/>
          </a:ln>
        </p:spPr>
      </p:cxnSp>
      <p:pic>
        <p:nvPicPr>
          <p:cNvPr id="535" name="Google Shape;535;p8"/>
          <p:cNvPicPr preferRelativeResize="0"/>
          <p:nvPr/>
        </p:nvPicPr>
        <p:blipFill rotWithShape="1">
          <a:blip r:embed="rId19">
            <a:alphaModFix/>
          </a:blip>
          <a:srcRect b="0" l="0" r="0" t="0"/>
          <a:stretch/>
        </p:blipFill>
        <p:spPr>
          <a:xfrm>
            <a:off x="7248659" y="2113835"/>
            <a:ext cx="875503" cy="414835"/>
          </a:xfrm>
          <a:prstGeom prst="roundRect">
            <a:avLst>
              <a:gd fmla="val 16667" name="adj"/>
            </a:avLst>
          </a:prstGeom>
          <a:noFill/>
          <a:ln>
            <a:noFill/>
          </a:ln>
        </p:spPr>
      </p:pic>
      <p:pic>
        <p:nvPicPr>
          <p:cNvPr id="536" name="Google Shape;536;p8"/>
          <p:cNvPicPr preferRelativeResize="0"/>
          <p:nvPr/>
        </p:nvPicPr>
        <p:blipFill rotWithShape="1">
          <a:blip r:embed="rId20">
            <a:alphaModFix/>
          </a:blip>
          <a:srcRect b="0" l="0" r="0" t="0"/>
          <a:stretch/>
        </p:blipFill>
        <p:spPr>
          <a:xfrm>
            <a:off x="7248660" y="2866704"/>
            <a:ext cx="875503" cy="315994"/>
          </a:xfrm>
          <a:prstGeom prst="roundRect">
            <a:avLst>
              <a:gd fmla="val 16667" name="adj"/>
            </a:avLst>
          </a:prstGeom>
          <a:noFill/>
          <a:ln>
            <a:noFill/>
          </a:ln>
        </p:spPr>
      </p:pic>
      <p:pic>
        <p:nvPicPr>
          <p:cNvPr id="537" name="Google Shape;537;p8"/>
          <p:cNvPicPr preferRelativeResize="0"/>
          <p:nvPr/>
        </p:nvPicPr>
        <p:blipFill rotWithShape="1">
          <a:blip r:embed="rId21">
            <a:alphaModFix/>
          </a:blip>
          <a:srcRect b="0" l="0" r="0" t="0"/>
          <a:stretch/>
        </p:blipFill>
        <p:spPr>
          <a:xfrm>
            <a:off x="7248659" y="3503958"/>
            <a:ext cx="875503" cy="570286"/>
          </a:xfrm>
          <a:prstGeom prst="roundRect">
            <a:avLst>
              <a:gd fmla="val 16667" name="adj"/>
            </a:avLst>
          </a:prstGeom>
          <a:noFill/>
          <a:ln>
            <a:noFill/>
          </a:ln>
        </p:spPr>
      </p:pic>
      <p:cxnSp>
        <p:nvCxnSpPr>
          <p:cNvPr id="538" name="Google Shape;538;p8"/>
          <p:cNvCxnSpPr>
            <a:stCxn id="513" idx="3"/>
            <a:endCxn id="522" idx="1"/>
          </p:cNvCxnSpPr>
          <p:nvPr/>
        </p:nvCxnSpPr>
        <p:spPr>
          <a:xfrm flipH="1" rot="10800000">
            <a:off x="5940941" y="961565"/>
            <a:ext cx="1307700" cy="1336500"/>
          </a:xfrm>
          <a:prstGeom prst="curvedConnector3">
            <a:avLst>
              <a:gd fmla="val 49998" name="adj1"/>
            </a:avLst>
          </a:prstGeom>
          <a:noFill/>
          <a:ln cap="flat" cmpd="sng" w="9525">
            <a:solidFill>
              <a:schemeClr val="dk2"/>
            </a:solidFill>
            <a:prstDash val="solid"/>
            <a:round/>
            <a:headEnd len="sm" w="sm" type="none"/>
            <a:tailEnd len="sm" w="sm" type="none"/>
          </a:ln>
        </p:spPr>
      </p:cxnSp>
      <p:cxnSp>
        <p:nvCxnSpPr>
          <p:cNvPr id="539" name="Google Shape;539;p8"/>
          <p:cNvCxnSpPr>
            <a:stCxn id="513" idx="3"/>
            <a:endCxn id="537" idx="1"/>
          </p:cNvCxnSpPr>
          <p:nvPr/>
        </p:nvCxnSpPr>
        <p:spPr>
          <a:xfrm>
            <a:off x="5940941" y="2298065"/>
            <a:ext cx="1307700" cy="1491000"/>
          </a:xfrm>
          <a:prstGeom prst="curvedConnector3">
            <a:avLst>
              <a:gd fmla="val 49998" name="adj1"/>
            </a:avLst>
          </a:prstGeom>
          <a:noFill/>
          <a:ln cap="flat" cmpd="sng" w="9525">
            <a:solidFill>
              <a:schemeClr val="dk2"/>
            </a:solidFill>
            <a:prstDash val="solid"/>
            <a:round/>
            <a:headEnd len="sm" w="sm" type="none"/>
            <a:tailEnd len="sm" w="sm" type="none"/>
          </a:ln>
        </p:spPr>
      </p:cxnSp>
      <p:cxnSp>
        <p:nvCxnSpPr>
          <p:cNvPr id="540" name="Google Shape;540;p8"/>
          <p:cNvCxnSpPr>
            <a:stCxn id="513" idx="3"/>
            <a:endCxn id="523" idx="1"/>
          </p:cNvCxnSpPr>
          <p:nvPr/>
        </p:nvCxnSpPr>
        <p:spPr>
          <a:xfrm flipH="1" rot="10800000">
            <a:off x="5940941" y="1621565"/>
            <a:ext cx="1307700" cy="676500"/>
          </a:xfrm>
          <a:prstGeom prst="curvedConnector3">
            <a:avLst>
              <a:gd fmla="val 49998" name="adj1"/>
            </a:avLst>
          </a:prstGeom>
          <a:noFill/>
          <a:ln cap="flat" cmpd="sng" w="9525">
            <a:solidFill>
              <a:schemeClr val="dk2"/>
            </a:solidFill>
            <a:prstDash val="solid"/>
            <a:round/>
            <a:headEnd len="sm" w="sm" type="none"/>
            <a:tailEnd len="sm" w="sm" type="none"/>
          </a:ln>
        </p:spPr>
      </p:cxnSp>
      <p:cxnSp>
        <p:nvCxnSpPr>
          <p:cNvPr id="541" name="Google Shape;541;p8"/>
          <p:cNvCxnSpPr>
            <a:stCxn id="513" idx="3"/>
            <a:endCxn id="536" idx="1"/>
          </p:cNvCxnSpPr>
          <p:nvPr/>
        </p:nvCxnSpPr>
        <p:spPr>
          <a:xfrm>
            <a:off x="5940941" y="2298065"/>
            <a:ext cx="1307700" cy="726600"/>
          </a:xfrm>
          <a:prstGeom prst="curvedConnector3">
            <a:avLst>
              <a:gd fmla="val 49998" name="adj1"/>
            </a:avLst>
          </a:prstGeom>
          <a:noFill/>
          <a:ln cap="flat" cmpd="sng" w="9525">
            <a:solidFill>
              <a:schemeClr val="dk2"/>
            </a:solidFill>
            <a:prstDash val="solid"/>
            <a:round/>
            <a:headEnd len="sm" w="sm" type="none"/>
            <a:tailEnd len="sm" w="sm" type="none"/>
          </a:ln>
        </p:spPr>
      </p:cxnSp>
      <p:grpSp>
        <p:nvGrpSpPr>
          <p:cNvPr id="542" name="Google Shape;542;p8"/>
          <p:cNvGrpSpPr/>
          <p:nvPr/>
        </p:nvGrpSpPr>
        <p:grpSpPr>
          <a:xfrm>
            <a:off x="5173849" y="1117507"/>
            <a:ext cx="766939" cy="481328"/>
            <a:chOff x="5238800" y="905275"/>
            <a:chExt cx="690900" cy="482099"/>
          </a:xfrm>
        </p:grpSpPr>
        <p:sp>
          <p:nvSpPr>
            <p:cNvPr id="543" name="Google Shape;543;p8"/>
            <p:cNvSpPr/>
            <p:nvPr/>
          </p:nvSpPr>
          <p:spPr>
            <a:xfrm>
              <a:off x="5238800" y="905275"/>
              <a:ext cx="690900" cy="457200"/>
            </a:xfrm>
            <a:prstGeom prst="roundRect">
              <a:avLst>
                <a:gd fmla="val 16667" name="adj"/>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44" name="Google Shape;544;p8"/>
            <p:cNvPicPr preferRelativeResize="0"/>
            <p:nvPr/>
          </p:nvPicPr>
          <p:blipFill rotWithShape="1">
            <a:blip r:embed="rId22">
              <a:alphaModFix/>
            </a:blip>
            <a:srcRect b="0" l="0" r="0" t="0"/>
            <a:stretch/>
          </p:blipFill>
          <p:spPr>
            <a:xfrm>
              <a:off x="5355638" y="930175"/>
              <a:ext cx="457201" cy="457199"/>
            </a:xfrm>
            <a:prstGeom prst="rect">
              <a:avLst/>
            </a:prstGeom>
            <a:noFill/>
            <a:ln>
              <a:noFill/>
            </a:ln>
          </p:spPr>
        </p:pic>
      </p:grpSp>
      <p:cxnSp>
        <p:nvCxnSpPr>
          <p:cNvPr id="545" name="Google Shape;545;p8"/>
          <p:cNvCxnSpPr>
            <a:stCxn id="544" idx="2"/>
            <a:endCxn id="511" idx="0"/>
          </p:cNvCxnSpPr>
          <p:nvPr/>
        </p:nvCxnSpPr>
        <p:spPr>
          <a:xfrm rot="5400000">
            <a:off x="4660156" y="1172985"/>
            <a:ext cx="471300" cy="1323000"/>
          </a:xfrm>
          <a:prstGeom prst="curvedConnector3">
            <a:avLst>
              <a:gd fmla="val 49984" name="adj1"/>
            </a:avLst>
          </a:prstGeom>
          <a:noFill/>
          <a:ln cap="flat" cmpd="sng" w="9525">
            <a:solidFill>
              <a:schemeClr val="dk2"/>
            </a:solidFill>
            <a:prstDash val="solid"/>
            <a:round/>
            <a:headEnd len="sm" w="sm" type="none"/>
            <a:tailEnd len="sm" w="sm" type="none"/>
          </a:ln>
        </p:spPr>
      </p:cxnSp>
      <p:pic>
        <p:nvPicPr>
          <p:cNvPr id="546" name="Google Shape;546;p8"/>
          <p:cNvPicPr preferRelativeResize="0"/>
          <p:nvPr/>
        </p:nvPicPr>
        <p:blipFill rotWithShape="1">
          <a:blip r:embed="rId23">
            <a:alphaModFix/>
          </a:blip>
          <a:srcRect b="0" l="-5090" r="-9050" t="0"/>
          <a:stretch/>
        </p:blipFill>
        <p:spPr>
          <a:xfrm>
            <a:off x="1873000" y="3744200"/>
            <a:ext cx="1112500" cy="393600"/>
          </a:xfrm>
          <a:prstGeom prst="rect">
            <a:avLst/>
          </a:prstGeom>
          <a:noFill/>
          <a:ln>
            <a:noFill/>
          </a:ln>
        </p:spPr>
      </p:pic>
      <p:cxnSp>
        <p:nvCxnSpPr>
          <p:cNvPr id="547" name="Google Shape;547;p8"/>
          <p:cNvCxnSpPr>
            <a:stCxn id="511" idx="2"/>
            <a:endCxn id="508" idx="3"/>
          </p:cNvCxnSpPr>
          <p:nvPr/>
        </p:nvCxnSpPr>
        <p:spPr>
          <a:xfrm rot="5400000">
            <a:off x="2899350" y="1747186"/>
            <a:ext cx="546000" cy="2124000"/>
          </a:xfrm>
          <a:prstGeom prst="curvedConnector2">
            <a:avLst/>
          </a:prstGeom>
          <a:noFill/>
          <a:ln cap="flat" cmpd="sng" w="9525">
            <a:solidFill>
              <a:schemeClr val="dk2"/>
            </a:solidFill>
            <a:prstDash val="solid"/>
            <a:round/>
            <a:headEnd len="sm" w="sm" type="none"/>
            <a:tailEnd len="sm" w="sm" type="none"/>
          </a:ln>
        </p:spPr>
      </p:cxnSp>
      <p:sp>
        <p:nvSpPr>
          <p:cNvPr id="548" name="Google Shape;548;p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cxnSp>
        <p:nvCxnSpPr>
          <p:cNvPr id="549" name="Google Shape;549;p8"/>
          <p:cNvCxnSpPr>
            <a:stCxn id="508" idx="2"/>
            <a:endCxn id="546" idx="0"/>
          </p:cNvCxnSpPr>
          <p:nvPr/>
        </p:nvCxnSpPr>
        <p:spPr>
          <a:xfrm flipH="1" rot="-5400000">
            <a:off x="1917808" y="3232703"/>
            <a:ext cx="521400" cy="501600"/>
          </a:xfrm>
          <a:prstGeom prst="curvedConnector3">
            <a:avLst>
              <a:gd fmla="val 50000" name="adj1"/>
            </a:avLst>
          </a:prstGeom>
          <a:noFill/>
          <a:ln cap="flat" cmpd="sng" w="9525">
            <a:solidFill>
              <a:schemeClr val="dk2"/>
            </a:solidFill>
            <a:prstDash val="solid"/>
            <a:round/>
            <a:headEnd len="sm" w="sm" type="none"/>
            <a:tailEnd len="sm" w="sm" type="none"/>
          </a:ln>
        </p:spPr>
      </p:cxnSp>
      <p:cxnSp>
        <p:nvCxnSpPr>
          <p:cNvPr id="550" name="Google Shape;550;p8"/>
          <p:cNvCxnSpPr>
            <a:stCxn id="513" idx="3"/>
            <a:endCxn id="535" idx="1"/>
          </p:cNvCxnSpPr>
          <p:nvPr/>
        </p:nvCxnSpPr>
        <p:spPr>
          <a:xfrm>
            <a:off x="5940941" y="2298065"/>
            <a:ext cx="1307700" cy="23100"/>
          </a:xfrm>
          <a:prstGeom prst="curvedConnector3">
            <a:avLst>
              <a:gd fmla="val 50001" name="adj1"/>
            </a:avLst>
          </a:prstGeom>
          <a:noFill/>
          <a:ln cap="flat" cmpd="sng" w="9525">
            <a:solidFill>
              <a:schemeClr val="dk2"/>
            </a:solidFill>
            <a:prstDash val="solid"/>
            <a:round/>
            <a:headEnd len="sm" w="sm" type="none"/>
            <a:tailEnd len="sm" w="sm" type="none"/>
          </a:ln>
        </p:spPr>
      </p:cxn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4" name="Shape 554"/>
        <p:cNvGrpSpPr/>
        <p:nvPr/>
      </p:nvGrpSpPr>
      <p:grpSpPr>
        <a:xfrm>
          <a:off x="0" y="0"/>
          <a:ext cx="0" cy="0"/>
          <a:chOff x="0" y="0"/>
          <a:chExt cx="0" cy="0"/>
        </a:xfrm>
      </p:grpSpPr>
      <p:sp>
        <p:nvSpPr>
          <p:cNvPr id="555" name="Google Shape;555;p9"/>
          <p:cNvSpPr txBox="1"/>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300"/>
              <a:buFont typeface="Arial"/>
              <a:buNone/>
            </a:pPr>
            <a:r>
              <a:t/>
            </a:r>
            <a:endParaRPr b="0" i="0" sz="1300" u="none" cap="none" strike="noStrike">
              <a:solidFill>
                <a:schemeClr val="dk2"/>
              </a:solidFill>
              <a:latin typeface="Roboto Light"/>
              <a:ea typeface="Roboto Light"/>
              <a:cs typeface="Roboto Light"/>
              <a:sym typeface="Roboto Light"/>
            </a:endParaRPr>
          </a:p>
        </p:txBody>
      </p:sp>
      <p:pic>
        <p:nvPicPr>
          <p:cNvPr id="556" name="Google Shape;556;p9"/>
          <p:cNvPicPr preferRelativeResize="0"/>
          <p:nvPr/>
        </p:nvPicPr>
        <p:blipFill rotWithShape="1">
          <a:blip r:embed="rId3">
            <a:alphaModFix amt="80000"/>
          </a:blip>
          <a:srcRect b="0" l="0" r="0" t="0"/>
          <a:stretch/>
        </p:blipFill>
        <p:spPr>
          <a:xfrm>
            <a:off x="1164050" y="1293924"/>
            <a:ext cx="2473550" cy="2555651"/>
          </a:xfrm>
          <a:prstGeom prst="rect">
            <a:avLst/>
          </a:prstGeom>
          <a:noFill/>
          <a:ln>
            <a:noFill/>
          </a:ln>
        </p:spPr>
      </p:pic>
      <p:cxnSp>
        <p:nvCxnSpPr>
          <p:cNvPr id="557" name="Google Shape;557;p9"/>
          <p:cNvCxnSpPr>
            <a:stCxn id="556" idx="3"/>
            <a:endCxn id="558" idx="1"/>
          </p:cNvCxnSpPr>
          <p:nvPr/>
        </p:nvCxnSpPr>
        <p:spPr>
          <a:xfrm flipH="1" rot="10800000">
            <a:off x="3637600" y="1308750"/>
            <a:ext cx="1843800" cy="1263000"/>
          </a:xfrm>
          <a:prstGeom prst="curvedConnector3">
            <a:avLst>
              <a:gd fmla="val 50001" name="adj1"/>
            </a:avLst>
          </a:prstGeom>
          <a:noFill/>
          <a:ln cap="flat" cmpd="sng" w="9525">
            <a:solidFill>
              <a:schemeClr val="dk2"/>
            </a:solidFill>
            <a:prstDash val="solid"/>
            <a:round/>
            <a:headEnd len="sm" w="sm" type="none"/>
            <a:tailEnd len="sm" w="sm" type="none"/>
          </a:ln>
        </p:spPr>
      </p:cxnSp>
      <p:sp>
        <p:nvSpPr>
          <p:cNvPr id="558" name="Google Shape;558;p9"/>
          <p:cNvSpPr/>
          <p:nvPr/>
        </p:nvSpPr>
        <p:spPr>
          <a:xfrm>
            <a:off x="5481425" y="850000"/>
            <a:ext cx="2239500" cy="9174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1200"/>
              <a:buFont typeface="Arial"/>
              <a:buNone/>
            </a:pPr>
            <a:r>
              <a:t/>
            </a:r>
            <a:endParaRPr b="0" i="0" sz="1200" u="none" cap="none" strike="noStrike">
              <a:solidFill>
                <a:schemeClr val="dk2"/>
              </a:solidFill>
              <a:latin typeface="Roboto Light"/>
              <a:ea typeface="Roboto Light"/>
              <a:cs typeface="Roboto Light"/>
              <a:sym typeface="Roboto Light"/>
            </a:endParaRPr>
          </a:p>
          <a:p>
            <a:pPr indent="0" lvl="0" marL="0" marR="0" rtl="0" algn="l">
              <a:lnSpc>
                <a:spcPct val="115000"/>
              </a:lnSpc>
              <a:spcBef>
                <a:spcPts val="0"/>
              </a:spcBef>
              <a:spcAft>
                <a:spcPts val="0"/>
              </a:spcAft>
              <a:buClr>
                <a:srgbClr val="000000"/>
              </a:buClr>
              <a:buSzPts val="1200"/>
              <a:buFont typeface="Arial"/>
              <a:buNone/>
            </a:pPr>
            <a:r>
              <a:rPr b="0" i="0" lang="en" sz="1200" u="none" cap="none" strike="noStrike">
                <a:solidFill>
                  <a:schemeClr val="dk2"/>
                </a:solidFill>
                <a:latin typeface="Roboto"/>
                <a:ea typeface="Roboto"/>
                <a:cs typeface="Roboto"/>
                <a:sym typeface="Roboto"/>
              </a:rPr>
              <a:t>Artists.csv:</a:t>
            </a:r>
            <a:endParaRPr b="0" i="0" sz="1200" u="none" cap="none" strike="noStrike">
              <a:solidFill>
                <a:schemeClr val="dk2"/>
              </a:solidFill>
              <a:latin typeface="Roboto"/>
              <a:ea typeface="Roboto"/>
              <a:cs typeface="Roboto"/>
              <a:sym typeface="Roboto"/>
            </a:endParaRPr>
          </a:p>
          <a:p>
            <a:pPr indent="0" lvl="0" marL="0" marR="0" rtl="0" algn="l">
              <a:lnSpc>
                <a:spcPct val="115000"/>
              </a:lnSpc>
              <a:spcBef>
                <a:spcPts val="0"/>
              </a:spcBef>
              <a:spcAft>
                <a:spcPts val="0"/>
              </a:spcAft>
              <a:buClr>
                <a:srgbClr val="000000"/>
              </a:buClr>
              <a:buSzPts val="1200"/>
              <a:buFont typeface="Arial"/>
              <a:buNone/>
            </a:pPr>
            <a:r>
              <a:rPr b="0" i="0" lang="en" sz="1200" u="none" cap="none" strike="noStrike">
                <a:solidFill>
                  <a:schemeClr val="dk2"/>
                </a:solidFill>
                <a:latin typeface="Roboto"/>
                <a:ea typeface="Roboto"/>
                <a:cs typeface="Roboto"/>
                <a:sym typeface="Roboto"/>
              </a:rPr>
              <a:t>1.162.095 entries</a:t>
            </a:r>
            <a:endParaRPr b="0" i="0" sz="1500" u="none" cap="none" strike="noStrike">
              <a:solidFill>
                <a:schemeClr val="dk2"/>
              </a:solidFill>
              <a:latin typeface="Roboto"/>
              <a:ea typeface="Roboto"/>
              <a:cs typeface="Roboto"/>
              <a:sym typeface="Roboto"/>
            </a:endParaRPr>
          </a:p>
          <a:p>
            <a:pPr indent="0" lvl="0" marL="0" marR="0" rtl="0" algn="l">
              <a:lnSpc>
                <a:spcPct val="115000"/>
              </a:lnSpc>
              <a:spcBef>
                <a:spcPts val="0"/>
              </a:spcBef>
              <a:spcAft>
                <a:spcPts val="0"/>
              </a:spcAft>
              <a:buClr>
                <a:srgbClr val="000000"/>
              </a:buClr>
              <a:buSzPts val="1500"/>
              <a:buFont typeface="Arial"/>
              <a:buNone/>
            </a:pPr>
            <a:r>
              <a:t/>
            </a:r>
            <a:endParaRPr b="0" i="0" sz="1500" u="none" cap="none" strike="noStrike">
              <a:solidFill>
                <a:srgbClr val="595959"/>
              </a:solidFill>
              <a:latin typeface="Roboto"/>
              <a:ea typeface="Roboto"/>
              <a:cs typeface="Roboto"/>
              <a:sym typeface="Roboto"/>
            </a:endParaRPr>
          </a:p>
        </p:txBody>
      </p:sp>
      <p:sp>
        <p:nvSpPr>
          <p:cNvPr id="559" name="Google Shape;559;p9"/>
          <p:cNvSpPr/>
          <p:nvPr/>
        </p:nvSpPr>
        <p:spPr>
          <a:xfrm>
            <a:off x="5481425" y="3545950"/>
            <a:ext cx="2239500" cy="9174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b="0" i="0" lang="en" sz="1200" u="none" cap="none" strike="noStrike">
                <a:solidFill>
                  <a:schemeClr val="dk2"/>
                </a:solidFill>
                <a:latin typeface="Roboto"/>
                <a:ea typeface="Roboto"/>
                <a:cs typeface="Roboto"/>
                <a:sym typeface="Roboto"/>
              </a:rPr>
              <a:t>Tracks</a:t>
            </a:r>
            <a:r>
              <a:rPr b="0" i="0" lang="en" sz="1200" u="none" cap="none" strike="noStrike">
                <a:solidFill>
                  <a:schemeClr val="dk2"/>
                </a:solidFill>
                <a:latin typeface="Roboto Light"/>
                <a:ea typeface="Roboto Light"/>
                <a:cs typeface="Roboto Light"/>
                <a:sym typeface="Roboto Light"/>
              </a:rPr>
              <a:t> from 1921-2020</a:t>
            </a:r>
            <a:endParaRPr b="0" i="0" sz="1200" u="none" cap="none" strike="noStrike">
              <a:solidFill>
                <a:schemeClr val="dk2"/>
              </a:solidFill>
              <a:latin typeface="Roboto Light"/>
              <a:ea typeface="Roboto Light"/>
              <a:cs typeface="Roboto Light"/>
              <a:sym typeface="Roboto Light"/>
            </a:endParaRPr>
          </a:p>
        </p:txBody>
      </p:sp>
      <p:sp>
        <p:nvSpPr>
          <p:cNvPr id="560" name="Google Shape;560;p9"/>
          <p:cNvSpPr/>
          <p:nvPr/>
        </p:nvSpPr>
        <p:spPr>
          <a:xfrm>
            <a:off x="5481425" y="2113050"/>
            <a:ext cx="2239500" cy="9174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b="0" i="0" lang="en" sz="1200" u="none" cap="none" strike="noStrike">
                <a:solidFill>
                  <a:schemeClr val="dk2"/>
                </a:solidFill>
                <a:latin typeface="Roboto"/>
                <a:ea typeface="Roboto"/>
                <a:cs typeface="Roboto"/>
                <a:sym typeface="Roboto"/>
              </a:rPr>
              <a:t>Tracks.csv:</a:t>
            </a:r>
            <a:endParaRPr b="0" i="0" sz="1200" u="none" cap="none" strike="noStrike">
              <a:solidFill>
                <a:schemeClr val="dk2"/>
              </a:solidFill>
              <a:latin typeface="Roboto"/>
              <a:ea typeface="Roboto"/>
              <a:cs typeface="Roboto"/>
              <a:sym typeface="Roboto"/>
            </a:endParaRPr>
          </a:p>
          <a:p>
            <a:pPr indent="0" lvl="0" marL="0" marR="0" rtl="0" algn="l">
              <a:lnSpc>
                <a:spcPct val="115000"/>
              </a:lnSpc>
              <a:spcBef>
                <a:spcPts val="0"/>
              </a:spcBef>
              <a:spcAft>
                <a:spcPts val="0"/>
              </a:spcAft>
              <a:buClr>
                <a:schemeClr val="dk1"/>
              </a:buClr>
              <a:buSzPts val="1100"/>
              <a:buFont typeface="Arial"/>
              <a:buNone/>
            </a:pPr>
            <a:r>
              <a:rPr b="0" i="0" lang="en" sz="1200" u="none" cap="none" strike="noStrike">
                <a:solidFill>
                  <a:schemeClr val="dk2"/>
                </a:solidFill>
                <a:latin typeface="Roboto"/>
                <a:ea typeface="Roboto"/>
                <a:cs typeface="Roboto"/>
                <a:sym typeface="Roboto"/>
              </a:rPr>
              <a:t>586.672 entries</a:t>
            </a:r>
            <a:endParaRPr b="0" i="0" sz="1100" u="none" cap="none" strike="noStrike">
              <a:solidFill>
                <a:schemeClr val="dk2"/>
              </a:solidFill>
              <a:latin typeface="Roboto Light"/>
              <a:ea typeface="Roboto Light"/>
              <a:cs typeface="Roboto Light"/>
              <a:sym typeface="Roboto Light"/>
            </a:endParaRPr>
          </a:p>
        </p:txBody>
      </p:sp>
      <p:cxnSp>
        <p:nvCxnSpPr>
          <p:cNvPr id="561" name="Google Shape;561;p9"/>
          <p:cNvCxnSpPr>
            <a:stCxn id="556" idx="3"/>
            <a:endCxn id="559" idx="1"/>
          </p:cNvCxnSpPr>
          <p:nvPr/>
        </p:nvCxnSpPr>
        <p:spPr>
          <a:xfrm>
            <a:off x="3637600" y="2571749"/>
            <a:ext cx="1843800" cy="1432800"/>
          </a:xfrm>
          <a:prstGeom prst="curvedConnector3">
            <a:avLst>
              <a:gd fmla="val 50001" name="adj1"/>
            </a:avLst>
          </a:prstGeom>
          <a:noFill/>
          <a:ln cap="flat" cmpd="sng" w="9525">
            <a:solidFill>
              <a:schemeClr val="dk2"/>
            </a:solidFill>
            <a:prstDash val="solid"/>
            <a:round/>
            <a:headEnd len="sm" w="sm" type="none"/>
            <a:tailEnd len="sm" w="sm" type="none"/>
          </a:ln>
        </p:spPr>
      </p:cxnSp>
      <p:cxnSp>
        <p:nvCxnSpPr>
          <p:cNvPr id="562" name="Google Shape;562;p9"/>
          <p:cNvCxnSpPr>
            <a:stCxn id="556" idx="3"/>
            <a:endCxn id="560" idx="1"/>
          </p:cNvCxnSpPr>
          <p:nvPr/>
        </p:nvCxnSpPr>
        <p:spPr>
          <a:xfrm>
            <a:off x="3637600" y="2571750"/>
            <a:ext cx="1843800" cy="600"/>
          </a:xfrm>
          <a:prstGeom prst="curvedConnector3">
            <a:avLst>
              <a:gd fmla="val 50001" name="adj1"/>
            </a:avLst>
          </a:prstGeom>
          <a:noFill/>
          <a:ln cap="flat" cmpd="sng" w="9525">
            <a:solidFill>
              <a:schemeClr val="dk2"/>
            </a:solidFill>
            <a:prstDash val="solid"/>
            <a:round/>
            <a:headEnd len="sm" w="sm" type="none"/>
            <a:tailEnd len="sm" w="sm" type="none"/>
          </a:ln>
        </p:spPr>
      </p:cxnSp>
      <p:sp>
        <p:nvSpPr>
          <p:cNvPr id="563" name="Google Shape;563;p9"/>
          <p:cNvSpPr txBox="1"/>
          <p:nvPr/>
        </p:nvSpPr>
        <p:spPr>
          <a:xfrm>
            <a:off x="807975" y="489825"/>
            <a:ext cx="3185700" cy="614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0" i="0" lang="en" sz="1600" u="none" cap="none" strike="noStrike">
                <a:solidFill>
                  <a:schemeClr val="dk2"/>
                </a:solidFill>
                <a:latin typeface="Roboto Medium"/>
                <a:ea typeface="Roboto Medium"/>
                <a:cs typeface="Roboto Medium"/>
                <a:sym typeface="Roboto Medium"/>
              </a:rPr>
              <a:t>The Data Set - Spotify 600k+ </a:t>
            </a:r>
            <a:r>
              <a:rPr b="0" i="0" lang="en" sz="1400" u="none" cap="none" strike="noStrike">
                <a:solidFill>
                  <a:schemeClr val="dk2"/>
                </a:solidFill>
                <a:latin typeface="Roboto Light"/>
                <a:ea typeface="Roboto Light"/>
                <a:cs typeface="Roboto Light"/>
                <a:sym typeface="Roboto Light"/>
              </a:rPr>
              <a:t>from Kaggle (1.7 Mio entries)</a:t>
            </a:r>
            <a:endParaRPr b="0" i="0" sz="1400" u="none" cap="none" strike="noStrike">
              <a:solidFill>
                <a:schemeClr val="dk2"/>
              </a:solidFill>
              <a:latin typeface="Roboto Light"/>
              <a:ea typeface="Roboto Light"/>
              <a:cs typeface="Roboto Light"/>
              <a:sym typeface="Roboto Light"/>
            </a:endParaRPr>
          </a:p>
        </p:txBody>
      </p:sp>
      <p:grpSp>
        <p:nvGrpSpPr>
          <p:cNvPr id="564" name="Google Shape;564;p9"/>
          <p:cNvGrpSpPr/>
          <p:nvPr/>
        </p:nvGrpSpPr>
        <p:grpSpPr>
          <a:xfrm>
            <a:off x="7911831" y="533607"/>
            <a:ext cx="2806507" cy="4472499"/>
            <a:chOff x="7877531" y="504707"/>
            <a:chExt cx="2806507" cy="4472499"/>
          </a:xfrm>
        </p:grpSpPr>
        <p:pic>
          <p:nvPicPr>
            <p:cNvPr id="565" name="Google Shape;565;p9"/>
            <p:cNvPicPr preferRelativeResize="0"/>
            <p:nvPr/>
          </p:nvPicPr>
          <p:blipFill rotWithShape="1">
            <a:blip r:embed="rId4">
              <a:alphaModFix/>
            </a:blip>
            <a:srcRect b="0" l="-190" r="61251" t="34609"/>
            <a:stretch/>
          </p:blipFill>
          <p:spPr>
            <a:xfrm rot="5640001">
              <a:off x="8156764" y="582235"/>
              <a:ext cx="2001045" cy="1979175"/>
            </a:xfrm>
            <a:prstGeom prst="rect">
              <a:avLst/>
            </a:prstGeom>
            <a:noFill/>
            <a:ln>
              <a:noFill/>
            </a:ln>
          </p:spPr>
        </p:pic>
        <p:pic>
          <p:nvPicPr>
            <p:cNvPr id="566" name="Google Shape;566;p9"/>
            <p:cNvPicPr preferRelativeResize="0"/>
            <p:nvPr/>
          </p:nvPicPr>
          <p:blipFill rotWithShape="1">
            <a:blip r:embed="rId4">
              <a:alphaModFix/>
            </a:blip>
            <a:srcRect b="0" l="-190" r="61251" t="34609"/>
            <a:stretch/>
          </p:blipFill>
          <p:spPr>
            <a:xfrm rot="2940003">
              <a:off x="8280261" y="2583286"/>
              <a:ext cx="2001047" cy="1979175"/>
            </a:xfrm>
            <a:prstGeom prst="rect">
              <a:avLst/>
            </a:prstGeom>
            <a:noFill/>
            <a:ln>
              <a:noFill/>
            </a:ln>
          </p:spPr>
        </p:pic>
      </p:grpSp>
      <p:pic>
        <p:nvPicPr>
          <p:cNvPr id="567" name="Google Shape;567;p9"/>
          <p:cNvPicPr preferRelativeResize="0"/>
          <p:nvPr/>
        </p:nvPicPr>
        <p:blipFill rotWithShape="1">
          <a:blip r:embed="rId5">
            <a:alphaModFix amt="80000"/>
          </a:blip>
          <a:srcRect b="0" l="0" r="0" t="0"/>
          <a:stretch/>
        </p:blipFill>
        <p:spPr>
          <a:xfrm>
            <a:off x="115349" y="4261248"/>
            <a:ext cx="548700" cy="795676"/>
          </a:xfrm>
          <a:prstGeom prst="rect">
            <a:avLst/>
          </a:prstGeom>
          <a:noFill/>
          <a:ln>
            <a:noFill/>
          </a:ln>
        </p:spPr>
      </p:pic>
      <p:sp>
        <p:nvSpPr>
          <p:cNvPr id="568" name="Google Shape;568;p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Creative Industries Social Media Strategy by Slidesgo">
  <a:themeElements>
    <a:clrScheme name="Simple Light">
      <a:dk1>
        <a:srgbClr val="1E1E20"/>
      </a:dk1>
      <a:lt1>
        <a:srgbClr val="E3DFDB"/>
      </a:lt1>
      <a:dk2>
        <a:srgbClr val="30542F"/>
      </a:dk2>
      <a:lt2>
        <a:srgbClr val="3F6EC0"/>
      </a:lt2>
      <a:accent1>
        <a:srgbClr val="8987C9"/>
      </a:accent1>
      <a:accent2>
        <a:srgbClr val="D499B9"/>
      </a:accent2>
      <a:accent3>
        <a:srgbClr val="DF9B24"/>
      </a:accent3>
      <a:accent4>
        <a:srgbClr val="C22A0E"/>
      </a:accent4>
      <a:accent5>
        <a:srgbClr val="FFFFFF"/>
      </a:accent5>
      <a:accent6>
        <a:srgbClr val="FFFFFF"/>
      </a:accent6>
      <a:hlink>
        <a:srgbClr val="1E1E2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